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y="6858000" cx="12192000"/>
  <p:notesSz cx="6858000" cy="9144000"/>
  <p:embeddedFontLst>
    <p:embeddedFont>
      <p:font typeface="Teko"/>
      <p:regular r:id="rId20"/>
      <p:bold r:id="rId21"/>
    </p:embeddedFont>
    <p:embeddedFont>
      <p:font typeface="Century Gothic"/>
      <p:regular r:id="rId22"/>
      <p:bold r:id="rId23"/>
      <p:italic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Teko-regular.fntdata"/><Relationship Id="rId22" Type="http://schemas.openxmlformats.org/officeDocument/2006/relationships/font" Target="fonts/CenturyGothic-regular.fntdata"/><Relationship Id="rId21" Type="http://schemas.openxmlformats.org/officeDocument/2006/relationships/font" Target="fonts/Teko-bold.fntdata"/><Relationship Id="rId24" Type="http://schemas.openxmlformats.org/officeDocument/2006/relationships/font" Target="fonts/CenturyGothic-italic.fntdata"/><Relationship Id="rId23" Type="http://schemas.openxmlformats.org/officeDocument/2006/relationships/font" Target="fonts/CenturyGothic-bold.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5" Type="http://schemas.openxmlformats.org/officeDocument/2006/relationships/font" Target="fonts/CenturyGothic-bold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bg>
      <p:bgPr>
        <a:gradFill>
          <a:gsLst>
            <a:gs pos="0">
              <a:srgbClr val="E5E0D3"/>
            </a:gs>
            <a:gs pos="77000">
              <a:srgbClr val="CCC7BA"/>
            </a:gs>
            <a:gs pos="100000">
              <a:srgbClr val="C4BEB4"/>
            </a:gs>
          </a:gsLst>
          <a:lin ang="5400000" scaled="0"/>
        </a:gradFill>
      </p:bgPr>
    </p:bg>
    <p:spTree>
      <p:nvGrpSpPr>
        <p:cNvPr id="12" name="Shape 12"/>
        <p:cNvGrpSpPr/>
        <p:nvPr/>
      </p:nvGrpSpPr>
      <p:grpSpPr>
        <a:xfrm>
          <a:off x="0" y="0"/>
          <a:ext cx="0" cy="0"/>
          <a:chOff x="0" y="0"/>
          <a:chExt cx="0" cy="0"/>
        </a:xfrm>
      </p:grpSpPr>
      <p:sp>
        <p:nvSpPr>
          <p:cNvPr id="13" name="Google Shape;13;p2"/>
          <p:cNvSpPr/>
          <p:nvPr/>
        </p:nvSpPr>
        <p:spPr>
          <a:xfrm>
            <a:off x="0" y="0"/>
            <a:ext cx="12192000" cy="6858000"/>
          </a:xfrm>
          <a:prstGeom prst="rect">
            <a:avLst/>
          </a:prstGeom>
          <a:blipFill rotWithShape="1">
            <a:blip r:embed="rId2">
              <a:alphaModFix amt="45000"/>
            </a:blip>
            <a:tile algn="tl" flip="none" tx="-44450" sx="85000" ty="38100" sy="85000"/>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a:off x="1307870" y="1267730"/>
            <a:ext cx="9576262" cy="4307950"/>
          </a:xfrm>
          <a:prstGeom prst="rect">
            <a:avLst/>
          </a:prstGeom>
          <a:solidFill>
            <a:schemeClr val="lt1"/>
          </a:solidFill>
          <a:ln>
            <a:noFill/>
          </a:ln>
          <a:effectLst>
            <a:outerShdw blurRad="50800" rotWithShape="0" algn="ctr">
              <a:srgbClr val="000000">
                <a:alpha val="65882"/>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a:off x="1447801" y="1411615"/>
            <a:ext cx="9296400" cy="4034770"/>
          </a:xfrm>
          <a:prstGeom prst="rect">
            <a:avLst/>
          </a:prstGeom>
          <a:noFill/>
          <a:ln cap="sq" cmpd="sng" w="9525">
            <a:solidFill>
              <a:srgbClr val="3F3F3F"/>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135880" y="1267730"/>
            <a:ext cx="1920240" cy="73152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7" name="Google Shape;17;p2"/>
          <p:cNvGrpSpPr/>
          <p:nvPr/>
        </p:nvGrpSpPr>
        <p:grpSpPr>
          <a:xfrm>
            <a:off x="5250180" y="1267730"/>
            <a:ext cx="1691640" cy="645295"/>
            <a:chOff x="5318306" y="1386268"/>
            <a:chExt cx="1567331" cy="645295"/>
          </a:xfrm>
        </p:grpSpPr>
        <p:cxnSp>
          <p:nvCxnSpPr>
            <p:cNvPr id="18" name="Google Shape;18;p2"/>
            <p:cNvCxnSpPr/>
            <p:nvPr/>
          </p:nvCxnSpPr>
          <p:spPr>
            <a:xfrm>
              <a:off x="5318306" y="1386268"/>
              <a:ext cx="0" cy="640080"/>
            </a:xfrm>
            <a:prstGeom prst="straightConnector1">
              <a:avLst/>
            </a:prstGeom>
            <a:solidFill>
              <a:srgbClr val="262626"/>
            </a:solidFill>
            <a:ln cap="flat" cmpd="sng" w="9525">
              <a:solidFill>
                <a:schemeClr val="dk1"/>
              </a:solidFill>
              <a:prstDash val="solid"/>
              <a:miter lim="800000"/>
              <a:headEnd len="sm" w="sm" type="none"/>
              <a:tailEnd len="sm" w="sm" type="none"/>
            </a:ln>
          </p:spPr>
        </p:cxnSp>
        <p:cxnSp>
          <p:nvCxnSpPr>
            <p:cNvPr id="19" name="Google Shape;19;p2"/>
            <p:cNvCxnSpPr/>
            <p:nvPr/>
          </p:nvCxnSpPr>
          <p:spPr>
            <a:xfrm>
              <a:off x="6885637" y="1386268"/>
              <a:ext cx="0" cy="640080"/>
            </a:xfrm>
            <a:prstGeom prst="straightConnector1">
              <a:avLst/>
            </a:prstGeom>
            <a:solidFill>
              <a:srgbClr val="262626"/>
            </a:solidFill>
            <a:ln cap="flat" cmpd="sng" w="9525">
              <a:solidFill>
                <a:schemeClr val="dk1"/>
              </a:solidFill>
              <a:prstDash val="solid"/>
              <a:miter lim="800000"/>
              <a:headEnd len="sm" w="sm" type="none"/>
              <a:tailEnd len="sm" w="sm" type="none"/>
            </a:ln>
          </p:spPr>
        </p:cxnSp>
        <p:cxnSp>
          <p:nvCxnSpPr>
            <p:cNvPr id="20" name="Google Shape;20;p2"/>
            <p:cNvCxnSpPr/>
            <p:nvPr/>
          </p:nvCxnSpPr>
          <p:spPr>
            <a:xfrm>
              <a:off x="5318306" y="2031563"/>
              <a:ext cx="1567331" cy="0"/>
            </a:xfrm>
            <a:prstGeom prst="straightConnector1">
              <a:avLst/>
            </a:prstGeom>
            <a:solidFill>
              <a:srgbClr val="262626"/>
            </a:solidFill>
            <a:ln cap="flat" cmpd="sng" w="9525">
              <a:solidFill>
                <a:schemeClr val="dk1"/>
              </a:solidFill>
              <a:prstDash val="solid"/>
              <a:miter lim="800000"/>
              <a:headEnd len="sm" w="sm" type="none"/>
              <a:tailEnd len="sm" w="sm" type="none"/>
            </a:ln>
          </p:spPr>
        </p:cxnSp>
      </p:grpSp>
      <p:sp>
        <p:nvSpPr>
          <p:cNvPr id="21" name="Google Shape;21;p2"/>
          <p:cNvSpPr txBox="1"/>
          <p:nvPr>
            <p:ph type="ctrTitle"/>
          </p:nvPr>
        </p:nvSpPr>
        <p:spPr>
          <a:xfrm>
            <a:off x="1561708" y="2091263"/>
            <a:ext cx="9068586" cy="2590800"/>
          </a:xfrm>
          <a:prstGeom prst="rect">
            <a:avLst/>
          </a:prstGeom>
          <a:noFill/>
          <a:ln>
            <a:noFill/>
          </a:ln>
        </p:spPr>
        <p:txBody>
          <a:bodyPr anchorCtr="0" anchor="ctr" bIns="45700" lIns="91425" spcFirstLastPara="1" rIns="91425" wrap="square" tIns="45700">
            <a:noAutofit/>
          </a:bodyPr>
          <a:lstStyle>
            <a:lvl1pPr lvl="0" algn="ctr">
              <a:lnSpc>
                <a:spcPct val="83000"/>
              </a:lnSpc>
              <a:spcBef>
                <a:spcPts val="0"/>
              </a:spcBef>
              <a:spcAft>
                <a:spcPts val="0"/>
              </a:spcAft>
              <a:buClr>
                <a:srgbClr val="262626"/>
              </a:buClr>
              <a:buSzPts val="7200"/>
              <a:buFont typeface="Century Gothic"/>
              <a:buNone/>
              <a:defRPr b="0" sz="7200" cap="none">
                <a:solidFill>
                  <a:srgbClr val="262626"/>
                </a:solidFill>
                <a:latin typeface="Century Gothic"/>
                <a:ea typeface="Century Gothic"/>
                <a:cs typeface="Century Gothic"/>
                <a:sym typeface="Century Gothic"/>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2" name="Google Shape;22;p2"/>
          <p:cNvSpPr txBox="1"/>
          <p:nvPr>
            <p:ph idx="1" type="subTitle"/>
          </p:nvPr>
        </p:nvSpPr>
        <p:spPr>
          <a:xfrm>
            <a:off x="1562100" y="4682062"/>
            <a:ext cx="9070848" cy="457201"/>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0"/>
              </a:spcBef>
              <a:spcAft>
                <a:spcPts val="0"/>
              </a:spcAft>
              <a:buSzPts val="1600"/>
              <a:buNone/>
              <a:defRPr sz="1600">
                <a:solidFill>
                  <a:schemeClr val="dk1"/>
                </a:solidFill>
              </a:defRPr>
            </a:lvl1pPr>
            <a:lvl2pPr lvl="1" algn="ctr">
              <a:lnSpc>
                <a:spcPct val="100000"/>
              </a:lnSpc>
              <a:spcBef>
                <a:spcPts val="500"/>
              </a:spcBef>
              <a:spcAft>
                <a:spcPts val="0"/>
              </a:spcAft>
              <a:buSzPts val="1600"/>
              <a:buNone/>
              <a:defRPr sz="1600"/>
            </a:lvl2pPr>
            <a:lvl3pPr lvl="2" algn="ctr">
              <a:lnSpc>
                <a:spcPct val="100000"/>
              </a:lnSpc>
              <a:spcBef>
                <a:spcPts val="500"/>
              </a:spcBef>
              <a:spcAft>
                <a:spcPts val="0"/>
              </a:spcAft>
              <a:buSzPts val="1600"/>
              <a:buNone/>
              <a:defRPr sz="1600"/>
            </a:lvl3pPr>
            <a:lvl4pPr lvl="3" algn="ctr">
              <a:lnSpc>
                <a:spcPct val="100000"/>
              </a:lnSpc>
              <a:spcBef>
                <a:spcPts val="500"/>
              </a:spcBef>
              <a:spcAft>
                <a:spcPts val="0"/>
              </a:spcAft>
              <a:buSzPts val="1600"/>
              <a:buNone/>
              <a:defRPr sz="1600"/>
            </a:lvl4pPr>
            <a:lvl5pPr lvl="4" algn="ctr">
              <a:lnSpc>
                <a:spcPct val="100000"/>
              </a:lnSpc>
              <a:spcBef>
                <a:spcPts val="500"/>
              </a:spcBef>
              <a:spcAft>
                <a:spcPts val="0"/>
              </a:spcAft>
              <a:buSzPts val="1600"/>
              <a:buNone/>
              <a:defRPr sz="1600"/>
            </a:lvl5pPr>
            <a:lvl6pPr lvl="5" algn="ctr">
              <a:lnSpc>
                <a:spcPct val="100000"/>
              </a:lnSpc>
              <a:spcBef>
                <a:spcPts val="500"/>
              </a:spcBef>
              <a:spcAft>
                <a:spcPts val="0"/>
              </a:spcAft>
              <a:buSzPts val="1600"/>
              <a:buNone/>
              <a:defRPr sz="1600"/>
            </a:lvl6pPr>
            <a:lvl7pPr lvl="6" algn="ctr">
              <a:lnSpc>
                <a:spcPct val="100000"/>
              </a:lnSpc>
              <a:spcBef>
                <a:spcPts val="500"/>
              </a:spcBef>
              <a:spcAft>
                <a:spcPts val="0"/>
              </a:spcAft>
              <a:buSzPts val="1600"/>
              <a:buNone/>
              <a:defRPr sz="1600"/>
            </a:lvl7pPr>
            <a:lvl8pPr lvl="7" algn="ctr">
              <a:lnSpc>
                <a:spcPct val="100000"/>
              </a:lnSpc>
              <a:spcBef>
                <a:spcPts val="500"/>
              </a:spcBef>
              <a:spcAft>
                <a:spcPts val="0"/>
              </a:spcAft>
              <a:buSzPts val="1600"/>
              <a:buNone/>
              <a:defRPr sz="1600"/>
            </a:lvl8pPr>
            <a:lvl9pPr lvl="8" algn="ctr">
              <a:lnSpc>
                <a:spcPct val="100000"/>
              </a:lnSpc>
              <a:spcBef>
                <a:spcPts val="500"/>
              </a:spcBef>
              <a:spcAft>
                <a:spcPts val="0"/>
              </a:spcAft>
              <a:buSzPts val="1600"/>
              <a:buNone/>
              <a:defRPr sz="1600"/>
            </a:lvl9pPr>
          </a:lstStyle>
          <a:p/>
        </p:txBody>
      </p:sp>
      <p:sp>
        <p:nvSpPr>
          <p:cNvPr id="23" name="Google Shape;23;p2"/>
          <p:cNvSpPr txBox="1"/>
          <p:nvPr>
            <p:ph idx="10" type="dt"/>
          </p:nvPr>
        </p:nvSpPr>
        <p:spPr>
          <a:xfrm>
            <a:off x="5318760" y="1341255"/>
            <a:ext cx="1554480" cy="527213"/>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sz="1300">
                <a:solidFill>
                  <a:schemeClr val="dk1"/>
                </a:solidFill>
                <a:latin typeface="Century Gothic"/>
                <a:ea typeface="Century Gothic"/>
                <a:cs typeface="Century Gothic"/>
                <a:sym typeface="Century Gothic"/>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2"/>
          <p:cNvSpPr txBox="1"/>
          <p:nvPr>
            <p:ph idx="11" type="ftr"/>
          </p:nvPr>
        </p:nvSpPr>
        <p:spPr>
          <a:xfrm>
            <a:off x="1453896" y="5211060"/>
            <a:ext cx="5905500" cy="2286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solidFill>
                  <a:srgbClr val="3F3F3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2"/>
          <p:cNvSpPr txBox="1"/>
          <p:nvPr>
            <p:ph idx="12" type="sldNum"/>
          </p:nvPr>
        </p:nvSpPr>
        <p:spPr>
          <a:xfrm>
            <a:off x="8606919" y="5212080"/>
            <a:ext cx="2111881" cy="228600"/>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0" algn="r">
              <a:spcBef>
                <a:spcPts val="0"/>
              </a:spcBef>
              <a:buNone/>
              <a:defRPr b="0" i="0" sz="1000" u="none" cap="none" strike="noStrike">
                <a:solidFill>
                  <a:srgbClr val="3F3F3F"/>
                </a:solidFill>
                <a:latin typeface="Century Gothic"/>
                <a:ea typeface="Century Gothic"/>
                <a:cs typeface="Century Gothic"/>
                <a:sym typeface="Century Gothic"/>
              </a:defRPr>
            </a:lvl2pPr>
            <a:lvl3pPr indent="0" lvl="2" marL="0" algn="r">
              <a:spcBef>
                <a:spcPts val="0"/>
              </a:spcBef>
              <a:buNone/>
              <a:defRPr b="0" i="0" sz="1000" u="none" cap="none" strike="noStrike">
                <a:solidFill>
                  <a:srgbClr val="3F3F3F"/>
                </a:solidFill>
                <a:latin typeface="Century Gothic"/>
                <a:ea typeface="Century Gothic"/>
                <a:cs typeface="Century Gothic"/>
                <a:sym typeface="Century Gothic"/>
              </a:defRPr>
            </a:lvl3pPr>
            <a:lvl4pPr indent="0" lvl="3" marL="0" algn="r">
              <a:spcBef>
                <a:spcPts val="0"/>
              </a:spcBef>
              <a:buNone/>
              <a:defRPr b="0" i="0" sz="1000" u="none" cap="none" strike="noStrike">
                <a:solidFill>
                  <a:srgbClr val="3F3F3F"/>
                </a:solidFill>
                <a:latin typeface="Century Gothic"/>
                <a:ea typeface="Century Gothic"/>
                <a:cs typeface="Century Gothic"/>
                <a:sym typeface="Century Gothic"/>
              </a:defRPr>
            </a:lvl4pPr>
            <a:lvl5pPr indent="0" lvl="4" marL="0" algn="r">
              <a:spcBef>
                <a:spcPts val="0"/>
              </a:spcBef>
              <a:buNone/>
              <a:defRPr b="0" i="0" sz="1000" u="none" cap="none" strike="noStrike">
                <a:solidFill>
                  <a:srgbClr val="3F3F3F"/>
                </a:solidFill>
                <a:latin typeface="Century Gothic"/>
                <a:ea typeface="Century Gothic"/>
                <a:cs typeface="Century Gothic"/>
                <a:sym typeface="Century Gothic"/>
              </a:defRPr>
            </a:lvl5pPr>
            <a:lvl6pPr indent="0" lvl="5" marL="0" algn="r">
              <a:spcBef>
                <a:spcPts val="0"/>
              </a:spcBef>
              <a:buNone/>
              <a:defRPr b="0" i="0" sz="1000" u="none" cap="none" strike="noStrike">
                <a:solidFill>
                  <a:srgbClr val="3F3F3F"/>
                </a:solidFill>
                <a:latin typeface="Century Gothic"/>
                <a:ea typeface="Century Gothic"/>
                <a:cs typeface="Century Gothic"/>
                <a:sym typeface="Century Gothic"/>
              </a:defRPr>
            </a:lvl6pPr>
            <a:lvl7pPr indent="0" lvl="6" marL="0" algn="r">
              <a:spcBef>
                <a:spcPts val="0"/>
              </a:spcBef>
              <a:buNone/>
              <a:defRPr b="0" i="0" sz="1000" u="none" cap="none" strike="noStrike">
                <a:solidFill>
                  <a:srgbClr val="3F3F3F"/>
                </a:solidFill>
                <a:latin typeface="Century Gothic"/>
                <a:ea typeface="Century Gothic"/>
                <a:cs typeface="Century Gothic"/>
                <a:sym typeface="Century Gothic"/>
              </a:defRPr>
            </a:lvl7pPr>
            <a:lvl8pPr indent="0" lvl="7" marL="0" algn="r">
              <a:spcBef>
                <a:spcPts val="0"/>
              </a:spcBef>
              <a:buNone/>
              <a:defRPr b="0" i="0" sz="1000" u="none" cap="none" strike="noStrike">
                <a:solidFill>
                  <a:srgbClr val="3F3F3F"/>
                </a:solidFill>
                <a:latin typeface="Century Gothic"/>
                <a:ea typeface="Century Gothic"/>
                <a:cs typeface="Century Gothic"/>
                <a:sym typeface="Century Gothic"/>
              </a:defRPr>
            </a:lvl8pPr>
            <a:lvl9pPr indent="0" lvl="8" marL="0" algn="r">
              <a:spcBef>
                <a:spcPts val="0"/>
              </a:spcBef>
              <a:buNone/>
              <a:defRPr b="0" i="0" sz="1000" u="none" cap="none" strike="noStrike">
                <a:solidFill>
                  <a:srgbClr val="3F3F3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90" name="Shape 90"/>
        <p:cNvGrpSpPr/>
        <p:nvPr/>
      </p:nvGrpSpPr>
      <p:grpSpPr>
        <a:xfrm>
          <a:off x="0" y="0"/>
          <a:ext cx="0" cy="0"/>
          <a:chOff x="0" y="0"/>
          <a:chExt cx="0" cy="0"/>
        </a:xfrm>
      </p:grpSpPr>
      <p:sp>
        <p:nvSpPr>
          <p:cNvPr id="91" name="Google Shape;91;p11"/>
          <p:cNvSpPr txBox="1"/>
          <p:nvPr>
            <p:ph type="title"/>
          </p:nvPr>
        </p:nvSpPr>
        <p:spPr>
          <a:xfrm>
            <a:off x="1066800" y="642594"/>
            <a:ext cx="10058400" cy="13716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2" name="Google Shape;92;p11"/>
          <p:cNvSpPr txBox="1"/>
          <p:nvPr>
            <p:ph idx="1" type="body"/>
          </p:nvPr>
        </p:nvSpPr>
        <p:spPr>
          <a:xfrm rot="5400000">
            <a:off x="4130040" y="-960120"/>
            <a:ext cx="3931920" cy="100584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900"/>
              </a:spcBef>
              <a:spcAft>
                <a:spcPts val="0"/>
              </a:spcAft>
              <a:buSzPts val="1800"/>
              <a:buChar char="◦"/>
              <a:defRPr/>
            </a:lvl1pPr>
            <a:lvl2pPr indent="-342900" lvl="1" marL="914400" algn="l">
              <a:lnSpc>
                <a:spcPct val="100000"/>
              </a:lnSpc>
              <a:spcBef>
                <a:spcPts val="500"/>
              </a:spcBef>
              <a:spcAft>
                <a:spcPts val="0"/>
              </a:spcAft>
              <a:buSzPts val="1800"/>
              <a:buChar char="◦"/>
              <a:defRPr/>
            </a:lvl2pPr>
            <a:lvl3pPr indent="-342900" lvl="2" marL="1371600" algn="l">
              <a:lnSpc>
                <a:spcPct val="100000"/>
              </a:lnSpc>
              <a:spcBef>
                <a:spcPts val="500"/>
              </a:spcBef>
              <a:spcAft>
                <a:spcPts val="0"/>
              </a:spcAft>
              <a:buSzPts val="1800"/>
              <a:buChar char="◦"/>
              <a:defRPr/>
            </a:lvl3pPr>
            <a:lvl4pPr indent="-342900" lvl="3" marL="1828800" algn="l">
              <a:lnSpc>
                <a:spcPct val="100000"/>
              </a:lnSpc>
              <a:spcBef>
                <a:spcPts val="500"/>
              </a:spcBef>
              <a:spcAft>
                <a:spcPts val="0"/>
              </a:spcAft>
              <a:buSzPts val="1800"/>
              <a:buChar char="◦"/>
              <a:defRPr/>
            </a:lvl4pPr>
            <a:lvl5pPr indent="-342900" lvl="4" marL="2286000" algn="l">
              <a:lnSpc>
                <a:spcPct val="100000"/>
              </a:lnSpc>
              <a:spcBef>
                <a:spcPts val="500"/>
              </a:spcBef>
              <a:spcAft>
                <a:spcPts val="0"/>
              </a:spcAft>
              <a:buSzPts val="1800"/>
              <a:buChar char="◦"/>
              <a:defRPr/>
            </a:lvl5pPr>
            <a:lvl6pPr indent="-342900" lvl="5" marL="2743200" algn="l">
              <a:lnSpc>
                <a:spcPct val="100000"/>
              </a:lnSpc>
              <a:spcBef>
                <a:spcPts val="500"/>
              </a:spcBef>
              <a:spcAft>
                <a:spcPts val="0"/>
              </a:spcAft>
              <a:buSzPts val="1800"/>
              <a:buChar char="◦"/>
              <a:defRPr/>
            </a:lvl6pPr>
            <a:lvl7pPr indent="-342900" lvl="6" marL="3200400" algn="l">
              <a:lnSpc>
                <a:spcPct val="100000"/>
              </a:lnSpc>
              <a:spcBef>
                <a:spcPts val="500"/>
              </a:spcBef>
              <a:spcAft>
                <a:spcPts val="0"/>
              </a:spcAft>
              <a:buSzPts val="1800"/>
              <a:buChar char="◦"/>
              <a:defRPr/>
            </a:lvl7pPr>
            <a:lvl8pPr indent="-342900" lvl="7" marL="3657600" algn="l">
              <a:lnSpc>
                <a:spcPct val="100000"/>
              </a:lnSpc>
              <a:spcBef>
                <a:spcPts val="500"/>
              </a:spcBef>
              <a:spcAft>
                <a:spcPts val="0"/>
              </a:spcAft>
              <a:buSzPts val="1800"/>
              <a:buChar char="◦"/>
              <a:defRPr/>
            </a:lvl8pPr>
            <a:lvl9pPr indent="-342900" lvl="8" marL="4114800" algn="l">
              <a:lnSpc>
                <a:spcPct val="100000"/>
              </a:lnSpc>
              <a:spcBef>
                <a:spcPts val="500"/>
              </a:spcBef>
              <a:spcAft>
                <a:spcPts val="0"/>
              </a:spcAft>
              <a:buSzPts val="1800"/>
              <a:buChar char="◦"/>
              <a:defRPr/>
            </a:lvl9pPr>
          </a:lstStyle>
          <a:p/>
        </p:txBody>
      </p:sp>
      <p:sp>
        <p:nvSpPr>
          <p:cNvPr id="93" name="Google Shape;93;p11"/>
          <p:cNvSpPr txBox="1"/>
          <p:nvPr>
            <p:ph idx="10" type="dt"/>
          </p:nvPr>
        </p:nvSpPr>
        <p:spPr>
          <a:xfrm>
            <a:off x="274320" y="6307672"/>
            <a:ext cx="2743200" cy="27432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11"/>
          <p:cNvSpPr txBox="1"/>
          <p:nvPr>
            <p:ph idx="11" type="ftr"/>
          </p:nvPr>
        </p:nvSpPr>
        <p:spPr>
          <a:xfrm>
            <a:off x="3489960" y="6307672"/>
            <a:ext cx="5212080" cy="27432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11"/>
          <p:cNvSpPr txBox="1"/>
          <p:nvPr>
            <p:ph idx="12" type="sldNum"/>
          </p:nvPr>
        </p:nvSpPr>
        <p:spPr>
          <a:xfrm>
            <a:off x="10469880" y="6307672"/>
            <a:ext cx="1463040" cy="274320"/>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96" name="Shape 96"/>
        <p:cNvGrpSpPr/>
        <p:nvPr/>
      </p:nvGrpSpPr>
      <p:grpSpPr>
        <a:xfrm>
          <a:off x="0" y="0"/>
          <a:ext cx="0" cy="0"/>
          <a:chOff x="0" y="0"/>
          <a:chExt cx="0" cy="0"/>
        </a:xfrm>
      </p:grpSpPr>
      <p:sp>
        <p:nvSpPr>
          <p:cNvPr id="97" name="Google Shape;97;p12"/>
          <p:cNvSpPr txBox="1"/>
          <p:nvPr>
            <p:ph type="title"/>
          </p:nvPr>
        </p:nvSpPr>
        <p:spPr>
          <a:xfrm rot="5400000">
            <a:off x="7543800" y="2209800"/>
            <a:ext cx="5257800" cy="23622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8" name="Google Shape;98;p12"/>
          <p:cNvSpPr txBox="1"/>
          <p:nvPr>
            <p:ph idx="1" type="body"/>
          </p:nvPr>
        </p:nvSpPr>
        <p:spPr>
          <a:xfrm rot="5400000">
            <a:off x="2247900" y="-647700"/>
            <a:ext cx="5257800" cy="80772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900"/>
              </a:spcBef>
              <a:spcAft>
                <a:spcPts val="0"/>
              </a:spcAft>
              <a:buSzPts val="1800"/>
              <a:buChar char="◦"/>
              <a:defRPr/>
            </a:lvl1pPr>
            <a:lvl2pPr indent="-342900" lvl="1" marL="914400" algn="l">
              <a:lnSpc>
                <a:spcPct val="100000"/>
              </a:lnSpc>
              <a:spcBef>
                <a:spcPts val="500"/>
              </a:spcBef>
              <a:spcAft>
                <a:spcPts val="0"/>
              </a:spcAft>
              <a:buSzPts val="1800"/>
              <a:buChar char="◦"/>
              <a:defRPr/>
            </a:lvl2pPr>
            <a:lvl3pPr indent="-342900" lvl="2" marL="1371600" algn="l">
              <a:lnSpc>
                <a:spcPct val="100000"/>
              </a:lnSpc>
              <a:spcBef>
                <a:spcPts val="500"/>
              </a:spcBef>
              <a:spcAft>
                <a:spcPts val="0"/>
              </a:spcAft>
              <a:buSzPts val="1800"/>
              <a:buChar char="◦"/>
              <a:defRPr/>
            </a:lvl3pPr>
            <a:lvl4pPr indent="-342900" lvl="3" marL="1828800" algn="l">
              <a:lnSpc>
                <a:spcPct val="100000"/>
              </a:lnSpc>
              <a:spcBef>
                <a:spcPts val="500"/>
              </a:spcBef>
              <a:spcAft>
                <a:spcPts val="0"/>
              </a:spcAft>
              <a:buSzPts val="1800"/>
              <a:buChar char="◦"/>
              <a:defRPr/>
            </a:lvl4pPr>
            <a:lvl5pPr indent="-342900" lvl="4" marL="2286000" algn="l">
              <a:lnSpc>
                <a:spcPct val="100000"/>
              </a:lnSpc>
              <a:spcBef>
                <a:spcPts val="500"/>
              </a:spcBef>
              <a:spcAft>
                <a:spcPts val="0"/>
              </a:spcAft>
              <a:buSzPts val="1800"/>
              <a:buChar char="◦"/>
              <a:defRPr/>
            </a:lvl5pPr>
            <a:lvl6pPr indent="-342900" lvl="5" marL="2743200" algn="l">
              <a:lnSpc>
                <a:spcPct val="100000"/>
              </a:lnSpc>
              <a:spcBef>
                <a:spcPts val="500"/>
              </a:spcBef>
              <a:spcAft>
                <a:spcPts val="0"/>
              </a:spcAft>
              <a:buSzPts val="1800"/>
              <a:buChar char="◦"/>
              <a:defRPr/>
            </a:lvl6pPr>
            <a:lvl7pPr indent="-342900" lvl="6" marL="3200400" algn="l">
              <a:lnSpc>
                <a:spcPct val="100000"/>
              </a:lnSpc>
              <a:spcBef>
                <a:spcPts val="500"/>
              </a:spcBef>
              <a:spcAft>
                <a:spcPts val="0"/>
              </a:spcAft>
              <a:buSzPts val="1800"/>
              <a:buChar char="◦"/>
              <a:defRPr/>
            </a:lvl7pPr>
            <a:lvl8pPr indent="-342900" lvl="7" marL="3657600" algn="l">
              <a:lnSpc>
                <a:spcPct val="100000"/>
              </a:lnSpc>
              <a:spcBef>
                <a:spcPts val="500"/>
              </a:spcBef>
              <a:spcAft>
                <a:spcPts val="0"/>
              </a:spcAft>
              <a:buSzPts val="1800"/>
              <a:buChar char="◦"/>
              <a:defRPr/>
            </a:lvl8pPr>
            <a:lvl9pPr indent="-342900" lvl="8" marL="4114800" algn="l">
              <a:lnSpc>
                <a:spcPct val="100000"/>
              </a:lnSpc>
              <a:spcBef>
                <a:spcPts val="500"/>
              </a:spcBef>
              <a:spcAft>
                <a:spcPts val="0"/>
              </a:spcAft>
              <a:buSzPts val="1800"/>
              <a:buChar char="◦"/>
              <a:defRPr/>
            </a:lvl9pPr>
          </a:lstStyle>
          <a:p/>
        </p:txBody>
      </p:sp>
      <p:sp>
        <p:nvSpPr>
          <p:cNvPr id="99" name="Google Shape;99;p12"/>
          <p:cNvSpPr txBox="1"/>
          <p:nvPr>
            <p:ph idx="10" type="dt"/>
          </p:nvPr>
        </p:nvSpPr>
        <p:spPr>
          <a:xfrm>
            <a:off x="274320" y="6307672"/>
            <a:ext cx="2743200" cy="27432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0" name="Google Shape;100;p12"/>
          <p:cNvSpPr txBox="1"/>
          <p:nvPr>
            <p:ph idx="11" type="ftr"/>
          </p:nvPr>
        </p:nvSpPr>
        <p:spPr>
          <a:xfrm>
            <a:off x="3489960" y="6307672"/>
            <a:ext cx="5212080" cy="27432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12"/>
          <p:cNvSpPr txBox="1"/>
          <p:nvPr>
            <p:ph idx="12" type="sldNum"/>
          </p:nvPr>
        </p:nvSpPr>
        <p:spPr>
          <a:xfrm>
            <a:off x="10469880" y="6307672"/>
            <a:ext cx="1463040" cy="274320"/>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6" name="Shape 26"/>
        <p:cNvGrpSpPr/>
        <p:nvPr/>
      </p:nvGrpSpPr>
      <p:grpSpPr>
        <a:xfrm>
          <a:off x="0" y="0"/>
          <a:ext cx="0" cy="0"/>
          <a:chOff x="0" y="0"/>
          <a:chExt cx="0" cy="0"/>
        </a:xfrm>
      </p:grpSpPr>
      <p:sp>
        <p:nvSpPr>
          <p:cNvPr id="27" name="Google Shape;27;p3"/>
          <p:cNvSpPr txBox="1"/>
          <p:nvPr>
            <p:ph type="title"/>
          </p:nvPr>
        </p:nvSpPr>
        <p:spPr>
          <a:xfrm>
            <a:off x="1066800" y="642594"/>
            <a:ext cx="10058400" cy="13716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8" name="Google Shape;28;p3"/>
          <p:cNvSpPr txBox="1"/>
          <p:nvPr>
            <p:ph idx="1" type="body"/>
          </p:nvPr>
        </p:nvSpPr>
        <p:spPr>
          <a:xfrm>
            <a:off x="1066800" y="2103120"/>
            <a:ext cx="10058400" cy="393192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900"/>
              </a:spcBef>
              <a:spcAft>
                <a:spcPts val="0"/>
              </a:spcAft>
              <a:buSzPts val="1800"/>
              <a:buChar char="◦"/>
              <a:defRPr/>
            </a:lvl1pPr>
            <a:lvl2pPr indent="-342900" lvl="1" marL="914400" algn="l">
              <a:lnSpc>
                <a:spcPct val="100000"/>
              </a:lnSpc>
              <a:spcBef>
                <a:spcPts val="500"/>
              </a:spcBef>
              <a:spcAft>
                <a:spcPts val="0"/>
              </a:spcAft>
              <a:buSzPts val="1800"/>
              <a:buChar char="◦"/>
              <a:defRPr/>
            </a:lvl2pPr>
            <a:lvl3pPr indent="-342900" lvl="2" marL="1371600" algn="l">
              <a:lnSpc>
                <a:spcPct val="100000"/>
              </a:lnSpc>
              <a:spcBef>
                <a:spcPts val="500"/>
              </a:spcBef>
              <a:spcAft>
                <a:spcPts val="0"/>
              </a:spcAft>
              <a:buSzPts val="1800"/>
              <a:buChar char="◦"/>
              <a:defRPr/>
            </a:lvl3pPr>
            <a:lvl4pPr indent="-342900" lvl="3" marL="1828800" algn="l">
              <a:lnSpc>
                <a:spcPct val="100000"/>
              </a:lnSpc>
              <a:spcBef>
                <a:spcPts val="500"/>
              </a:spcBef>
              <a:spcAft>
                <a:spcPts val="0"/>
              </a:spcAft>
              <a:buSzPts val="1800"/>
              <a:buChar char="◦"/>
              <a:defRPr/>
            </a:lvl4pPr>
            <a:lvl5pPr indent="-342900" lvl="4" marL="2286000" algn="l">
              <a:lnSpc>
                <a:spcPct val="100000"/>
              </a:lnSpc>
              <a:spcBef>
                <a:spcPts val="500"/>
              </a:spcBef>
              <a:spcAft>
                <a:spcPts val="0"/>
              </a:spcAft>
              <a:buSzPts val="1800"/>
              <a:buChar char="◦"/>
              <a:defRPr/>
            </a:lvl5pPr>
            <a:lvl6pPr indent="-342900" lvl="5" marL="2743200" algn="l">
              <a:lnSpc>
                <a:spcPct val="100000"/>
              </a:lnSpc>
              <a:spcBef>
                <a:spcPts val="500"/>
              </a:spcBef>
              <a:spcAft>
                <a:spcPts val="0"/>
              </a:spcAft>
              <a:buSzPts val="1800"/>
              <a:buChar char="◦"/>
              <a:defRPr/>
            </a:lvl6pPr>
            <a:lvl7pPr indent="-342900" lvl="6" marL="3200400" algn="l">
              <a:lnSpc>
                <a:spcPct val="100000"/>
              </a:lnSpc>
              <a:spcBef>
                <a:spcPts val="500"/>
              </a:spcBef>
              <a:spcAft>
                <a:spcPts val="0"/>
              </a:spcAft>
              <a:buSzPts val="1800"/>
              <a:buChar char="◦"/>
              <a:defRPr/>
            </a:lvl7pPr>
            <a:lvl8pPr indent="-342900" lvl="7" marL="3657600" algn="l">
              <a:lnSpc>
                <a:spcPct val="100000"/>
              </a:lnSpc>
              <a:spcBef>
                <a:spcPts val="500"/>
              </a:spcBef>
              <a:spcAft>
                <a:spcPts val="0"/>
              </a:spcAft>
              <a:buSzPts val="1800"/>
              <a:buChar char="◦"/>
              <a:defRPr/>
            </a:lvl8pPr>
            <a:lvl9pPr indent="-342900" lvl="8" marL="4114800" algn="l">
              <a:lnSpc>
                <a:spcPct val="100000"/>
              </a:lnSpc>
              <a:spcBef>
                <a:spcPts val="500"/>
              </a:spcBef>
              <a:spcAft>
                <a:spcPts val="0"/>
              </a:spcAft>
              <a:buSzPts val="1800"/>
              <a:buChar char="◦"/>
              <a:defRPr/>
            </a:lvl9pPr>
          </a:lstStyle>
          <a:p/>
        </p:txBody>
      </p:sp>
      <p:sp>
        <p:nvSpPr>
          <p:cNvPr id="29" name="Google Shape;29;p3"/>
          <p:cNvSpPr txBox="1"/>
          <p:nvPr>
            <p:ph idx="10" type="dt"/>
          </p:nvPr>
        </p:nvSpPr>
        <p:spPr>
          <a:xfrm>
            <a:off x="274320" y="6307672"/>
            <a:ext cx="2743200" cy="27432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3"/>
          <p:cNvSpPr txBox="1"/>
          <p:nvPr>
            <p:ph idx="11" type="ftr"/>
          </p:nvPr>
        </p:nvSpPr>
        <p:spPr>
          <a:xfrm>
            <a:off x="3489960" y="6307672"/>
            <a:ext cx="5212080" cy="27432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3"/>
          <p:cNvSpPr txBox="1"/>
          <p:nvPr>
            <p:ph idx="12" type="sldNum"/>
          </p:nvPr>
        </p:nvSpPr>
        <p:spPr>
          <a:xfrm>
            <a:off x="10469880" y="6307672"/>
            <a:ext cx="1463040" cy="274320"/>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showMasterSp="0" type="secHead">
  <p:cSld name="SECTION_HEADER">
    <p:bg>
      <p:bgPr>
        <a:gradFill>
          <a:gsLst>
            <a:gs pos="0">
              <a:srgbClr val="E5E0D3"/>
            </a:gs>
            <a:gs pos="77000">
              <a:srgbClr val="CCC7BA"/>
            </a:gs>
            <a:gs pos="100000">
              <a:srgbClr val="C4BEB4"/>
            </a:gs>
          </a:gsLst>
          <a:lin ang="5400000" scaled="0"/>
        </a:gradFill>
      </p:bgPr>
    </p:bg>
    <p:spTree>
      <p:nvGrpSpPr>
        <p:cNvPr id="32" name="Shape 32"/>
        <p:cNvGrpSpPr/>
        <p:nvPr/>
      </p:nvGrpSpPr>
      <p:grpSpPr>
        <a:xfrm>
          <a:off x="0" y="0"/>
          <a:ext cx="0" cy="0"/>
          <a:chOff x="0" y="0"/>
          <a:chExt cx="0" cy="0"/>
        </a:xfrm>
      </p:grpSpPr>
      <p:sp>
        <p:nvSpPr>
          <p:cNvPr id="33" name="Google Shape;33;p4"/>
          <p:cNvSpPr/>
          <p:nvPr/>
        </p:nvSpPr>
        <p:spPr>
          <a:xfrm>
            <a:off x="0" y="0"/>
            <a:ext cx="12192000" cy="6858000"/>
          </a:xfrm>
          <a:prstGeom prst="rect">
            <a:avLst/>
          </a:prstGeom>
          <a:blipFill rotWithShape="1">
            <a:blip r:embed="rId2">
              <a:alphaModFix amt="45000"/>
            </a:blip>
            <a:tile algn="tl" flip="none" tx="-44450" sx="85000" ty="38100" sy="85000"/>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
          <p:cNvSpPr/>
          <p:nvPr/>
        </p:nvSpPr>
        <p:spPr>
          <a:xfrm>
            <a:off x="1307870" y="1267730"/>
            <a:ext cx="9576262" cy="4307950"/>
          </a:xfrm>
          <a:prstGeom prst="rect">
            <a:avLst/>
          </a:prstGeom>
          <a:solidFill>
            <a:schemeClr val="lt1"/>
          </a:solidFill>
          <a:ln>
            <a:noFill/>
          </a:ln>
          <a:effectLst>
            <a:outerShdw blurRad="50800" rotWithShape="0" algn="ctr">
              <a:srgbClr val="000000">
                <a:alpha val="65882"/>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4"/>
          <p:cNvSpPr/>
          <p:nvPr/>
        </p:nvSpPr>
        <p:spPr>
          <a:xfrm>
            <a:off x="1447800" y="1411615"/>
            <a:ext cx="9296400" cy="4034770"/>
          </a:xfrm>
          <a:prstGeom prst="rect">
            <a:avLst/>
          </a:prstGeom>
          <a:noFill/>
          <a:ln cap="sq" cmpd="sng" w="9525">
            <a:solidFill>
              <a:srgbClr val="3F3F3F"/>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4"/>
          <p:cNvSpPr/>
          <p:nvPr/>
        </p:nvSpPr>
        <p:spPr>
          <a:xfrm>
            <a:off x="5135880" y="1267730"/>
            <a:ext cx="1920240" cy="73152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7" name="Google Shape;37;p4"/>
          <p:cNvGrpSpPr/>
          <p:nvPr/>
        </p:nvGrpSpPr>
        <p:grpSpPr>
          <a:xfrm>
            <a:off x="5250180" y="1267730"/>
            <a:ext cx="1691640" cy="645295"/>
            <a:chOff x="5318306" y="1386268"/>
            <a:chExt cx="1567331" cy="645295"/>
          </a:xfrm>
        </p:grpSpPr>
        <p:cxnSp>
          <p:nvCxnSpPr>
            <p:cNvPr id="38" name="Google Shape;38;p4"/>
            <p:cNvCxnSpPr/>
            <p:nvPr/>
          </p:nvCxnSpPr>
          <p:spPr>
            <a:xfrm>
              <a:off x="5318306" y="1386268"/>
              <a:ext cx="0" cy="640080"/>
            </a:xfrm>
            <a:prstGeom prst="straightConnector1">
              <a:avLst/>
            </a:prstGeom>
            <a:solidFill>
              <a:srgbClr val="262626"/>
            </a:solidFill>
            <a:ln cap="flat" cmpd="sng" w="9525">
              <a:solidFill>
                <a:schemeClr val="dk1"/>
              </a:solidFill>
              <a:prstDash val="solid"/>
              <a:miter lim="800000"/>
              <a:headEnd len="sm" w="sm" type="none"/>
              <a:tailEnd len="sm" w="sm" type="none"/>
            </a:ln>
          </p:spPr>
        </p:cxnSp>
        <p:cxnSp>
          <p:nvCxnSpPr>
            <p:cNvPr id="39" name="Google Shape;39;p4"/>
            <p:cNvCxnSpPr/>
            <p:nvPr/>
          </p:nvCxnSpPr>
          <p:spPr>
            <a:xfrm>
              <a:off x="6885637" y="1386268"/>
              <a:ext cx="0" cy="640080"/>
            </a:xfrm>
            <a:prstGeom prst="straightConnector1">
              <a:avLst/>
            </a:prstGeom>
            <a:solidFill>
              <a:srgbClr val="262626"/>
            </a:solidFill>
            <a:ln cap="flat" cmpd="sng" w="9525">
              <a:solidFill>
                <a:schemeClr val="dk1"/>
              </a:solidFill>
              <a:prstDash val="solid"/>
              <a:miter lim="800000"/>
              <a:headEnd len="sm" w="sm" type="none"/>
              <a:tailEnd len="sm" w="sm" type="none"/>
            </a:ln>
          </p:spPr>
        </p:cxnSp>
        <p:cxnSp>
          <p:nvCxnSpPr>
            <p:cNvPr id="40" name="Google Shape;40;p4"/>
            <p:cNvCxnSpPr/>
            <p:nvPr/>
          </p:nvCxnSpPr>
          <p:spPr>
            <a:xfrm>
              <a:off x="5318306" y="2031563"/>
              <a:ext cx="1567331" cy="0"/>
            </a:xfrm>
            <a:prstGeom prst="straightConnector1">
              <a:avLst/>
            </a:prstGeom>
            <a:solidFill>
              <a:srgbClr val="262626"/>
            </a:solidFill>
            <a:ln cap="flat" cmpd="sng" w="9525">
              <a:solidFill>
                <a:schemeClr val="dk1"/>
              </a:solidFill>
              <a:prstDash val="solid"/>
              <a:miter lim="800000"/>
              <a:headEnd len="sm" w="sm" type="none"/>
              <a:tailEnd len="sm" w="sm" type="none"/>
            </a:ln>
          </p:spPr>
        </p:cxnSp>
      </p:grpSp>
      <p:sp>
        <p:nvSpPr>
          <p:cNvPr id="41" name="Google Shape;41;p4"/>
          <p:cNvSpPr txBox="1"/>
          <p:nvPr>
            <p:ph type="title"/>
          </p:nvPr>
        </p:nvSpPr>
        <p:spPr>
          <a:xfrm>
            <a:off x="1563623" y="2094309"/>
            <a:ext cx="9070848" cy="2587752"/>
          </a:xfrm>
          <a:prstGeom prst="rect">
            <a:avLst/>
          </a:prstGeom>
          <a:noFill/>
          <a:ln>
            <a:noFill/>
          </a:ln>
        </p:spPr>
        <p:txBody>
          <a:bodyPr anchorCtr="0" anchor="ctr" bIns="45700" lIns="91425" spcFirstLastPara="1" rIns="91425" wrap="square" tIns="45700">
            <a:noAutofit/>
          </a:bodyPr>
          <a:lstStyle>
            <a:lvl1pPr lvl="0" algn="ctr">
              <a:lnSpc>
                <a:spcPct val="83000"/>
              </a:lnSpc>
              <a:spcBef>
                <a:spcPts val="0"/>
              </a:spcBef>
              <a:spcAft>
                <a:spcPts val="0"/>
              </a:spcAft>
              <a:buClr>
                <a:srgbClr val="262626"/>
              </a:buClr>
              <a:buSzPts val="7200"/>
              <a:buFont typeface="Century Gothic"/>
              <a:buNone/>
              <a:defRPr sz="7200" cap="none">
                <a:solidFill>
                  <a:srgbClr val="262626"/>
                </a:solidFill>
                <a:latin typeface="Century Gothic"/>
                <a:ea typeface="Century Gothic"/>
                <a:cs typeface="Century Gothic"/>
                <a:sym typeface="Century Gothic"/>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4"/>
          <p:cNvSpPr txBox="1"/>
          <p:nvPr>
            <p:ph idx="1" type="body"/>
          </p:nvPr>
        </p:nvSpPr>
        <p:spPr>
          <a:xfrm>
            <a:off x="1563624" y="4682062"/>
            <a:ext cx="9070848" cy="457200"/>
          </a:xfrm>
          <a:prstGeom prst="rect">
            <a:avLst/>
          </a:prstGeom>
          <a:noFill/>
          <a:ln>
            <a:noFill/>
          </a:ln>
        </p:spPr>
        <p:txBody>
          <a:bodyPr anchorCtr="0" anchor="t" bIns="45700" lIns="91425" spcFirstLastPara="1" rIns="91425" wrap="square" tIns="45700">
            <a:normAutofit/>
          </a:bodyPr>
          <a:lstStyle>
            <a:lvl1pPr indent="-228600" lvl="0" marL="457200" algn="ctr">
              <a:lnSpc>
                <a:spcPct val="100000"/>
              </a:lnSpc>
              <a:spcBef>
                <a:spcPts val="900"/>
              </a:spcBef>
              <a:spcAft>
                <a:spcPts val="0"/>
              </a:spcAft>
              <a:buSzPts val="1600"/>
              <a:buNone/>
              <a:defRPr sz="1600">
                <a:solidFill>
                  <a:schemeClr val="dk1"/>
                </a:solidFill>
              </a:defRPr>
            </a:lvl1pPr>
            <a:lvl2pPr indent="-228600" lvl="1" marL="914400" algn="l">
              <a:lnSpc>
                <a:spcPct val="100000"/>
              </a:lnSpc>
              <a:spcBef>
                <a:spcPts val="500"/>
              </a:spcBef>
              <a:spcAft>
                <a:spcPts val="0"/>
              </a:spcAft>
              <a:buSzPts val="1600"/>
              <a:buNone/>
              <a:defRPr sz="1600">
                <a:solidFill>
                  <a:srgbClr val="888888"/>
                </a:solidFill>
              </a:defRPr>
            </a:lvl2pPr>
            <a:lvl3pPr indent="-228600" lvl="2" marL="1371600" algn="l">
              <a:lnSpc>
                <a:spcPct val="100000"/>
              </a:lnSpc>
              <a:spcBef>
                <a:spcPts val="500"/>
              </a:spcBef>
              <a:spcAft>
                <a:spcPts val="0"/>
              </a:spcAft>
              <a:buSzPts val="1600"/>
              <a:buNone/>
              <a:defRPr sz="1600">
                <a:solidFill>
                  <a:srgbClr val="888888"/>
                </a:solidFill>
              </a:defRPr>
            </a:lvl3pPr>
            <a:lvl4pPr indent="-228600" lvl="3" marL="1828800" algn="l">
              <a:lnSpc>
                <a:spcPct val="100000"/>
              </a:lnSpc>
              <a:spcBef>
                <a:spcPts val="500"/>
              </a:spcBef>
              <a:spcAft>
                <a:spcPts val="0"/>
              </a:spcAft>
              <a:buSzPts val="1400"/>
              <a:buNone/>
              <a:defRPr sz="1400">
                <a:solidFill>
                  <a:srgbClr val="888888"/>
                </a:solidFill>
              </a:defRPr>
            </a:lvl4pPr>
            <a:lvl5pPr indent="-228600" lvl="4" marL="2286000" algn="l">
              <a:lnSpc>
                <a:spcPct val="100000"/>
              </a:lnSpc>
              <a:spcBef>
                <a:spcPts val="500"/>
              </a:spcBef>
              <a:spcAft>
                <a:spcPts val="0"/>
              </a:spcAft>
              <a:buSzPts val="1400"/>
              <a:buNone/>
              <a:defRPr sz="1400">
                <a:solidFill>
                  <a:srgbClr val="888888"/>
                </a:solidFill>
              </a:defRPr>
            </a:lvl5pPr>
            <a:lvl6pPr indent="-228600" lvl="5" marL="2743200" algn="l">
              <a:lnSpc>
                <a:spcPct val="100000"/>
              </a:lnSpc>
              <a:spcBef>
                <a:spcPts val="500"/>
              </a:spcBef>
              <a:spcAft>
                <a:spcPts val="0"/>
              </a:spcAft>
              <a:buSzPts val="1400"/>
              <a:buNone/>
              <a:defRPr sz="1400">
                <a:solidFill>
                  <a:srgbClr val="888888"/>
                </a:solidFill>
              </a:defRPr>
            </a:lvl6pPr>
            <a:lvl7pPr indent="-228600" lvl="6" marL="3200400" algn="l">
              <a:lnSpc>
                <a:spcPct val="100000"/>
              </a:lnSpc>
              <a:spcBef>
                <a:spcPts val="500"/>
              </a:spcBef>
              <a:spcAft>
                <a:spcPts val="0"/>
              </a:spcAft>
              <a:buSzPts val="1400"/>
              <a:buNone/>
              <a:defRPr sz="1400">
                <a:solidFill>
                  <a:srgbClr val="888888"/>
                </a:solidFill>
              </a:defRPr>
            </a:lvl7pPr>
            <a:lvl8pPr indent="-228600" lvl="7" marL="3657600" algn="l">
              <a:lnSpc>
                <a:spcPct val="100000"/>
              </a:lnSpc>
              <a:spcBef>
                <a:spcPts val="500"/>
              </a:spcBef>
              <a:spcAft>
                <a:spcPts val="0"/>
              </a:spcAft>
              <a:buSzPts val="1400"/>
              <a:buNone/>
              <a:defRPr sz="1400">
                <a:solidFill>
                  <a:srgbClr val="888888"/>
                </a:solidFill>
              </a:defRPr>
            </a:lvl8pPr>
            <a:lvl9pPr indent="-228600" lvl="8" marL="4114800" algn="l">
              <a:lnSpc>
                <a:spcPct val="100000"/>
              </a:lnSpc>
              <a:spcBef>
                <a:spcPts val="500"/>
              </a:spcBef>
              <a:spcAft>
                <a:spcPts val="0"/>
              </a:spcAft>
              <a:buSzPts val="1400"/>
              <a:buNone/>
              <a:defRPr sz="1400">
                <a:solidFill>
                  <a:srgbClr val="888888"/>
                </a:solidFill>
              </a:defRPr>
            </a:lvl9pPr>
          </a:lstStyle>
          <a:p/>
        </p:txBody>
      </p:sp>
      <p:sp>
        <p:nvSpPr>
          <p:cNvPr id="43" name="Google Shape;43;p4"/>
          <p:cNvSpPr txBox="1"/>
          <p:nvPr>
            <p:ph idx="10" type="dt"/>
          </p:nvPr>
        </p:nvSpPr>
        <p:spPr>
          <a:xfrm>
            <a:off x="5321808" y="1344502"/>
            <a:ext cx="1554480" cy="530352"/>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sz="1300">
                <a:solidFill>
                  <a:schemeClr val="dk1"/>
                </a:solidFill>
                <a:latin typeface="Century Gothic"/>
                <a:ea typeface="Century Gothic"/>
                <a:cs typeface="Century Gothic"/>
                <a:sym typeface="Century Gothic"/>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4"/>
          <p:cNvSpPr txBox="1"/>
          <p:nvPr>
            <p:ph idx="11" type="ftr"/>
          </p:nvPr>
        </p:nvSpPr>
        <p:spPr>
          <a:xfrm>
            <a:off x="1453553" y="5211060"/>
            <a:ext cx="5907024" cy="2286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4"/>
          <p:cNvSpPr txBox="1"/>
          <p:nvPr>
            <p:ph idx="12" type="sldNum"/>
          </p:nvPr>
        </p:nvSpPr>
        <p:spPr>
          <a:xfrm>
            <a:off x="8604504" y="5211060"/>
            <a:ext cx="2112264" cy="228600"/>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6" name="Shape 46"/>
        <p:cNvGrpSpPr/>
        <p:nvPr/>
      </p:nvGrpSpPr>
      <p:grpSpPr>
        <a:xfrm>
          <a:off x="0" y="0"/>
          <a:ext cx="0" cy="0"/>
          <a:chOff x="0" y="0"/>
          <a:chExt cx="0" cy="0"/>
        </a:xfrm>
      </p:grpSpPr>
      <p:sp>
        <p:nvSpPr>
          <p:cNvPr id="47" name="Google Shape;47;p5"/>
          <p:cNvSpPr txBox="1"/>
          <p:nvPr>
            <p:ph type="title"/>
          </p:nvPr>
        </p:nvSpPr>
        <p:spPr>
          <a:xfrm>
            <a:off x="1066800" y="642594"/>
            <a:ext cx="10058400" cy="13716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8" name="Google Shape;48;p5"/>
          <p:cNvSpPr txBox="1"/>
          <p:nvPr>
            <p:ph idx="1" type="body"/>
          </p:nvPr>
        </p:nvSpPr>
        <p:spPr>
          <a:xfrm>
            <a:off x="1066800" y="2103120"/>
            <a:ext cx="4754880" cy="374904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900"/>
              </a:spcBef>
              <a:spcAft>
                <a:spcPts val="0"/>
              </a:spcAft>
              <a:buSzPts val="1800"/>
              <a:buChar char="◦"/>
              <a:defRPr sz="1800"/>
            </a:lvl1pPr>
            <a:lvl2pPr indent="-330200" lvl="1" marL="914400" algn="l">
              <a:lnSpc>
                <a:spcPct val="100000"/>
              </a:lnSpc>
              <a:spcBef>
                <a:spcPts val="500"/>
              </a:spcBef>
              <a:spcAft>
                <a:spcPts val="0"/>
              </a:spcAft>
              <a:buSzPts val="1600"/>
              <a:buChar char="◦"/>
              <a:defRPr sz="1600"/>
            </a:lvl2pPr>
            <a:lvl3pPr indent="-317500" lvl="2" marL="1371600" algn="l">
              <a:lnSpc>
                <a:spcPct val="100000"/>
              </a:lnSpc>
              <a:spcBef>
                <a:spcPts val="500"/>
              </a:spcBef>
              <a:spcAft>
                <a:spcPts val="0"/>
              </a:spcAft>
              <a:buSzPts val="1400"/>
              <a:buChar char="◦"/>
              <a:defRPr sz="1400"/>
            </a:lvl3pPr>
            <a:lvl4pPr indent="-317500" lvl="3" marL="1828800" algn="l">
              <a:lnSpc>
                <a:spcPct val="100000"/>
              </a:lnSpc>
              <a:spcBef>
                <a:spcPts val="500"/>
              </a:spcBef>
              <a:spcAft>
                <a:spcPts val="0"/>
              </a:spcAft>
              <a:buSzPts val="1400"/>
              <a:buChar char="◦"/>
              <a:defRPr sz="1400"/>
            </a:lvl4pPr>
            <a:lvl5pPr indent="-317500" lvl="4" marL="2286000" algn="l">
              <a:lnSpc>
                <a:spcPct val="100000"/>
              </a:lnSpc>
              <a:spcBef>
                <a:spcPts val="500"/>
              </a:spcBef>
              <a:spcAft>
                <a:spcPts val="0"/>
              </a:spcAft>
              <a:buSzPts val="1400"/>
              <a:buChar char="◦"/>
              <a:defRPr sz="1400"/>
            </a:lvl5pPr>
            <a:lvl6pPr indent="-317500" lvl="5" marL="2743200" algn="l">
              <a:lnSpc>
                <a:spcPct val="100000"/>
              </a:lnSpc>
              <a:spcBef>
                <a:spcPts val="500"/>
              </a:spcBef>
              <a:spcAft>
                <a:spcPts val="0"/>
              </a:spcAft>
              <a:buSzPts val="1400"/>
              <a:buChar char="◦"/>
              <a:defRPr sz="1400"/>
            </a:lvl6pPr>
            <a:lvl7pPr indent="-317500" lvl="6" marL="3200400" algn="l">
              <a:lnSpc>
                <a:spcPct val="100000"/>
              </a:lnSpc>
              <a:spcBef>
                <a:spcPts val="500"/>
              </a:spcBef>
              <a:spcAft>
                <a:spcPts val="0"/>
              </a:spcAft>
              <a:buSzPts val="1400"/>
              <a:buChar char="◦"/>
              <a:defRPr sz="1400"/>
            </a:lvl7pPr>
            <a:lvl8pPr indent="-317500" lvl="7" marL="3657600" algn="l">
              <a:lnSpc>
                <a:spcPct val="100000"/>
              </a:lnSpc>
              <a:spcBef>
                <a:spcPts val="500"/>
              </a:spcBef>
              <a:spcAft>
                <a:spcPts val="0"/>
              </a:spcAft>
              <a:buSzPts val="1400"/>
              <a:buChar char="◦"/>
              <a:defRPr sz="1400"/>
            </a:lvl8pPr>
            <a:lvl9pPr indent="-317500" lvl="8" marL="4114800" algn="l">
              <a:lnSpc>
                <a:spcPct val="100000"/>
              </a:lnSpc>
              <a:spcBef>
                <a:spcPts val="500"/>
              </a:spcBef>
              <a:spcAft>
                <a:spcPts val="0"/>
              </a:spcAft>
              <a:buSzPts val="1400"/>
              <a:buChar char="◦"/>
              <a:defRPr sz="1400"/>
            </a:lvl9pPr>
          </a:lstStyle>
          <a:p/>
        </p:txBody>
      </p:sp>
      <p:sp>
        <p:nvSpPr>
          <p:cNvPr id="49" name="Google Shape;49;p5"/>
          <p:cNvSpPr txBox="1"/>
          <p:nvPr>
            <p:ph idx="2" type="body"/>
          </p:nvPr>
        </p:nvSpPr>
        <p:spPr>
          <a:xfrm>
            <a:off x="6370320" y="2103120"/>
            <a:ext cx="4754880" cy="374904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900"/>
              </a:spcBef>
              <a:spcAft>
                <a:spcPts val="0"/>
              </a:spcAft>
              <a:buSzPts val="1800"/>
              <a:buChar char="◦"/>
              <a:defRPr sz="1800"/>
            </a:lvl1pPr>
            <a:lvl2pPr indent="-330200" lvl="1" marL="914400" algn="l">
              <a:lnSpc>
                <a:spcPct val="100000"/>
              </a:lnSpc>
              <a:spcBef>
                <a:spcPts val="500"/>
              </a:spcBef>
              <a:spcAft>
                <a:spcPts val="0"/>
              </a:spcAft>
              <a:buSzPts val="1600"/>
              <a:buChar char="◦"/>
              <a:defRPr sz="1600"/>
            </a:lvl2pPr>
            <a:lvl3pPr indent="-317500" lvl="2" marL="1371600" algn="l">
              <a:lnSpc>
                <a:spcPct val="100000"/>
              </a:lnSpc>
              <a:spcBef>
                <a:spcPts val="500"/>
              </a:spcBef>
              <a:spcAft>
                <a:spcPts val="0"/>
              </a:spcAft>
              <a:buSzPts val="1400"/>
              <a:buChar char="◦"/>
              <a:defRPr sz="1400"/>
            </a:lvl3pPr>
            <a:lvl4pPr indent="-317500" lvl="3" marL="1828800" algn="l">
              <a:lnSpc>
                <a:spcPct val="100000"/>
              </a:lnSpc>
              <a:spcBef>
                <a:spcPts val="500"/>
              </a:spcBef>
              <a:spcAft>
                <a:spcPts val="0"/>
              </a:spcAft>
              <a:buSzPts val="1400"/>
              <a:buChar char="◦"/>
              <a:defRPr sz="1400"/>
            </a:lvl4pPr>
            <a:lvl5pPr indent="-317500" lvl="4" marL="2286000" algn="l">
              <a:lnSpc>
                <a:spcPct val="100000"/>
              </a:lnSpc>
              <a:spcBef>
                <a:spcPts val="500"/>
              </a:spcBef>
              <a:spcAft>
                <a:spcPts val="0"/>
              </a:spcAft>
              <a:buSzPts val="1400"/>
              <a:buChar char="◦"/>
              <a:defRPr sz="1400"/>
            </a:lvl5pPr>
            <a:lvl6pPr indent="-317500" lvl="5" marL="2743200" algn="l">
              <a:lnSpc>
                <a:spcPct val="100000"/>
              </a:lnSpc>
              <a:spcBef>
                <a:spcPts val="500"/>
              </a:spcBef>
              <a:spcAft>
                <a:spcPts val="0"/>
              </a:spcAft>
              <a:buSzPts val="1400"/>
              <a:buChar char="◦"/>
              <a:defRPr sz="1400"/>
            </a:lvl6pPr>
            <a:lvl7pPr indent="-317500" lvl="6" marL="3200400" algn="l">
              <a:lnSpc>
                <a:spcPct val="100000"/>
              </a:lnSpc>
              <a:spcBef>
                <a:spcPts val="500"/>
              </a:spcBef>
              <a:spcAft>
                <a:spcPts val="0"/>
              </a:spcAft>
              <a:buSzPts val="1400"/>
              <a:buChar char="◦"/>
              <a:defRPr sz="1400"/>
            </a:lvl7pPr>
            <a:lvl8pPr indent="-317500" lvl="7" marL="3657600" algn="l">
              <a:lnSpc>
                <a:spcPct val="100000"/>
              </a:lnSpc>
              <a:spcBef>
                <a:spcPts val="500"/>
              </a:spcBef>
              <a:spcAft>
                <a:spcPts val="0"/>
              </a:spcAft>
              <a:buSzPts val="1400"/>
              <a:buChar char="◦"/>
              <a:defRPr sz="1400"/>
            </a:lvl8pPr>
            <a:lvl9pPr indent="-317500" lvl="8" marL="4114800" algn="l">
              <a:lnSpc>
                <a:spcPct val="100000"/>
              </a:lnSpc>
              <a:spcBef>
                <a:spcPts val="500"/>
              </a:spcBef>
              <a:spcAft>
                <a:spcPts val="0"/>
              </a:spcAft>
              <a:buSzPts val="1400"/>
              <a:buChar char="◦"/>
              <a:defRPr sz="1400"/>
            </a:lvl9pPr>
          </a:lstStyle>
          <a:p/>
        </p:txBody>
      </p:sp>
      <p:sp>
        <p:nvSpPr>
          <p:cNvPr id="50" name="Google Shape;50;p5"/>
          <p:cNvSpPr txBox="1"/>
          <p:nvPr>
            <p:ph idx="10" type="dt"/>
          </p:nvPr>
        </p:nvSpPr>
        <p:spPr>
          <a:xfrm>
            <a:off x="274320" y="6307672"/>
            <a:ext cx="2743200" cy="27432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5"/>
          <p:cNvSpPr txBox="1"/>
          <p:nvPr>
            <p:ph idx="11" type="ftr"/>
          </p:nvPr>
        </p:nvSpPr>
        <p:spPr>
          <a:xfrm>
            <a:off x="3489960" y="6307672"/>
            <a:ext cx="5212080" cy="27432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5"/>
          <p:cNvSpPr txBox="1"/>
          <p:nvPr>
            <p:ph idx="12" type="sldNum"/>
          </p:nvPr>
        </p:nvSpPr>
        <p:spPr>
          <a:xfrm>
            <a:off x="10469880" y="6307672"/>
            <a:ext cx="1463040" cy="274320"/>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3" name="Shape 53"/>
        <p:cNvGrpSpPr/>
        <p:nvPr/>
      </p:nvGrpSpPr>
      <p:grpSpPr>
        <a:xfrm>
          <a:off x="0" y="0"/>
          <a:ext cx="0" cy="0"/>
          <a:chOff x="0" y="0"/>
          <a:chExt cx="0" cy="0"/>
        </a:xfrm>
      </p:grpSpPr>
      <p:sp>
        <p:nvSpPr>
          <p:cNvPr id="54" name="Google Shape;54;p6"/>
          <p:cNvSpPr txBox="1"/>
          <p:nvPr>
            <p:ph type="title"/>
          </p:nvPr>
        </p:nvSpPr>
        <p:spPr>
          <a:xfrm>
            <a:off x="1066800" y="642594"/>
            <a:ext cx="10058400" cy="13716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6"/>
          <p:cNvSpPr txBox="1"/>
          <p:nvPr>
            <p:ph idx="1" type="body"/>
          </p:nvPr>
        </p:nvSpPr>
        <p:spPr>
          <a:xfrm>
            <a:off x="1069848" y="2074334"/>
            <a:ext cx="4754880" cy="640080"/>
          </a:xfrm>
          <a:prstGeom prst="rect">
            <a:avLst/>
          </a:prstGeom>
          <a:noFill/>
          <a:ln>
            <a:noFill/>
          </a:ln>
        </p:spPr>
        <p:txBody>
          <a:bodyPr anchorCtr="0" anchor="ctr" bIns="45700" lIns="91425" spcFirstLastPara="1" rIns="91425" wrap="square" tIns="45700">
            <a:normAutofit/>
          </a:bodyPr>
          <a:lstStyle>
            <a:lvl1pPr indent="-228600" lvl="0" marL="457200" algn="ctr">
              <a:lnSpc>
                <a:spcPct val="100000"/>
              </a:lnSpc>
              <a:spcBef>
                <a:spcPts val="0"/>
              </a:spcBef>
              <a:spcAft>
                <a:spcPts val="0"/>
              </a:spcAft>
              <a:buSzPts val="1900"/>
              <a:buNone/>
              <a:defRPr b="0" sz="1900">
                <a:solidFill>
                  <a:schemeClr val="dk2"/>
                </a:solidFill>
                <a:latin typeface="Century Gothic"/>
                <a:ea typeface="Century Gothic"/>
                <a:cs typeface="Century Gothic"/>
                <a:sym typeface="Century Gothic"/>
              </a:defRPr>
            </a:lvl1pPr>
            <a:lvl2pPr indent="-228600" lvl="1" marL="914400" algn="l">
              <a:lnSpc>
                <a:spcPct val="100000"/>
              </a:lnSpc>
              <a:spcBef>
                <a:spcPts val="500"/>
              </a:spcBef>
              <a:spcAft>
                <a:spcPts val="0"/>
              </a:spcAft>
              <a:buSzPts val="1900"/>
              <a:buNone/>
              <a:defRPr b="1" sz="1900"/>
            </a:lvl2pPr>
            <a:lvl3pPr indent="-228600" lvl="2" marL="1371600" algn="l">
              <a:lnSpc>
                <a:spcPct val="100000"/>
              </a:lnSpc>
              <a:spcBef>
                <a:spcPts val="500"/>
              </a:spcBef>
              <a:spcAft>
                <a:spcPts val="0"/>
              </a:spcAft>
              <a:buSzPts val="1800"/>
              <a:buNone/>
              <a:defRPr b="1" sz="1800"/>
            </a:lvl3pPr>
            <a:lvl4pPr indent="-228600" lvl="3" marL="1828800" algn="l">
              <a:lnSpc>
                <a:spcPct val="100000"/>
              </a:lnSpc>
              <a:spcBef>
                <a:spcPts val="500"/>
              </a:spcBef>
              <a:spcAft>
                <a:spcPts val="0"/>
              </a:spcAft>
              <a:buSzPts val="1600"/>
              <a:buNone/>
              <a:defRPr b="1" sz="1600"/>
            </a:lvl4pPr>
            <a:lvl5pPr indent="-228600" lvl="4" marL="2286000" algn="l">
              <a:lnSpc>
                <a:spcPct val="100000"/>
              </a:lnSpc>
              <a:spcBef>
                <a:spcPts val="500"/>
              </a:spcBef>
              <a:spcAft>
                <a:spcPts val="0"/>
              </a:spcAft>
              <a:buSzPts val="1600"/>
              <a:buNone/>
              <a:defRPr b="1" sz="1600"/>
            </a:lvl5pPr>
            <a:lvl6pPr indent="-228600" lvl="5" marL="2743200" algn="l">
              <a:lnSpc>
                <a:spcPct val="100000"/>
              </a:lnSpc>
              <a:spcBef>
                <a:spcPts val="500"/>
              </a:spcBef>
              <a:spcAft>
                <a:spcPts val="0"/>
              </a:spcAft>
              <a:buSzPts val="1600"/>
              <a:buNone/>
              <a:defRPr b="1" sz="1600"/>
            </a:lvl6pPr>
            <a:lvl7pPr indent="-228600" lvl="6" marL="3200400" algn="l">
              <a:lnSpc>
                <a:spcPct val="100000"/>
              </a:lnSpc>
              <a:spcBef>
                <a:spcPts val="500"/>
              </a:spcBef>
              <a:spcAft>
                <a:spcPts val="0"/>
              </a:spcAft>
              <a:buSzPts val="1600"/>
              <a:buNone/>
              <a:defRPr b="1" sz="1600"/>
            </a:lvl7pPr>
            <a:lvl8pPr indent="-228600" lvl="7" marL="3657600" algn="l">
              <a:lnSpc>
                <a:spcPct val="100000"/>
              </a:lnSpc>
              <a:spcBef>
                <a:spcPts val="500"/>
              </a:spcBef>
              <a:spcAft>
                <a:spcPts val="0"/>
              </a:spcAft>
              <a:buSzPts val="1600"/>
              <a:buNone/>
              <a:defRPr b="1" sz="1600"/>
            </a:lvl8pPr>
            <a:lvl9pPr indent="-228600" lvl="8" marL="4114800" algn="l">
              <a:lnSpc>
                <a:spcPct val="100000"/>
              </a:lnSpc>
              <a:spcBef>
                <a:spcPts val="500"/>
              </a:spcBef>
              <a:spcAft>
                <a:spcPts val="0"/>
              </a:spcAft>
              <a:buSzPts val="1600"/>
              <a:buNone/>
              <a:defRPr b="1" sz="1600"/>
            </a:lvl9pPr>
          </a:lstStyle>
          <a:p/>
        </p:txBody>
      </p:sp>
      <p:sp>
        <p:nvSpPr>
          <p:cNvPr id="56" name="Google Shape;56;p6"/>
          <p:cNvSpPr txBox="1"/>
          <p:nvPr>
            <p:ph idx="2" type="body"/>
          </p:nvPr>
        </p:nvSpPr>
        <p:spPr>
          <a:xfrm>
            <a:off x="1069848" y="2755898"/>
            <a:ext cx="4754880" cy="32004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900"/>
              </a:spcBef>
              <a:spcAft>
                <a:spcPts val="0"/>
              </a:spcAft>
              <a:buSzPts val="1800"/>
              <a:buChar char="◦"/>
              <a:defRPr sz="1800"/>
            </a:lvl1pPr>
            <a:lvl2pPr indent="-330200" lvl="1" marL="914400" algn="l">
              <a:lnSpc>
                <a:spcPct val="100000"/>
              </a:lnSpc>
              <a:spcBef>
                <a:spcPts val="500"/>
              </a:spcBef>
              <a:spcAft>
                <a:spcPts val="0"/>
              </a:spcAft>
              <a:buSzPts val="1600"/>
              <a:buChar char="◦"/>
              <a:defRPr sz="1600"/>
            </a:lvl2pPr>
            <a:lvl3pPr indent="-317500" lvl="2" marL="1371600" algn="l">
              <a:lnSpc>
                <a:spcPct val="100000"/>
              </a:lnSpc>
              <a:spcBef>
                <a:spcPts val="500"/>
              </a:spcBef>
              <a:spcAft>
                <a:spcPts val="0"/>
              </a:spcAft>
              <a:buSzPts val="1400"/>
              <a:buChar char="◦"/>
              <a:defRPr sz="1400"/>
            </a:lvl3pPr>
            <a:lvl4pPr indent="-317500" lvl="3" marL="1828800" algn="l">
              <a:lnSpc>
                <a:spcPct val="100000"/>
              </a:lnSpc>
              <a:spcBef>
                <a:spcPts val="500"/>
              </a:spcBef>
              <a:spcAft>
                <a:spcPts val="0"/>
              </a:spcAft>
              <a:buSzPts val="1400"/>
              <a:buChar char="◦"/>
              <a:defRPr sz="1400"/>
            </a:lvl4pPr>
            <a:lvl5pPr indent="-317500" lvl="4" marL="2286000" algn="l">
              <a:lnSpc>
                <a:spcPct val="100000"/>
              </a:lnSpc>
              <a:spcBef>
                <a:spcPts val="500"/>
              </a:spcBef>
              <a:spcAft>
                <a:spcPts val="0"/>
              </a:spcAft>
              <a:buSzPts val="1400"/>
              <a:buChar char="◦"/>
              <a:defRPr sz="1400"/>
            </a:lvl5pPr>
            <a:lvl6pPr indent="-317500" lvl="5" marL="2743200" algn="l">
              <a:lnSpc>
                <a:spcPct val="100000"/>
              </a:lnSpc>
              <a:spcBef>
                <a:spcPts val="500"/>
              </a:spcBef>
              <a:spcAft>
                <a:spcPts val="0"/>
              </a:spcAft>
              <a:buSzPts val="1400"/>
              <a:buChar char="◦"/>
              <a:defRPr sz="1400"/>
            </a:lvl6pPr>
            <a:lvl7pPr indent="-317500" lvl="6" marL="3200400" algn="l">
              <a:lnSpc>
                <a:spcPct val="100000"/>
              </a:lnSpc>
              <a:spcBef>
                <a:spcPts val="500"/>
              </a:spcBef>
              <a:spcAft>
                <a:spcPts val="0"/>
              </a:spcAft>
              <a:buSzPts val="1400"/>
              <a:buChar char="◦"/>
              <a:defRPr sz="1400"/>
            </a:lvl7pPr>
            <a:lvl8pPr indent="-317500" lvl="7" marL="3657600" algn="l">
              <a:lnSpc>
                <a:spcPct val="100000"/>
              </a:lnSpc>
              <a:spcBef>
                <a:spcPts val="500"/>
              </a:spcBef>
              <a:spcAft>
                <a:spcPts val="0"/>
              </a:spcAft>
              <a:buSzPts val="1400"/>
              <a:buChar char="◦"/>
              <a:defRPr sz="1400"/>
            </a:lvl8pPr>
            <a:lvl9pPr indent="-317500" lvl="8" marL="4114800" algn="l">
              <a:lnSpc>
                <a:spcPct val="100000"/>
              </a:lnSpc>
              <a:spcBef>
                <a:spcPts val="500"/>
              </a:spcBef>
              <a:spcAft>
                <a:spcPts val="0"/>
              </a:spcAft>
              <a:buSzPts val="1400"/>
              <a:buChar char="◦"/>
              <a:defRPr sz="1400"/>
            </a:lvl9pPr>
          </a:lstStyle>
          <a:p/>
        </p:txBody>
      </p:sp>
      <p:sp>
        <p:nvSpPr>
          <p:cNvPr id="57" name="Google Shape;57;p6"/>
          <p:cNvSpPr txBox="1"/>
          <p:nvPr>
            <p:ph idx="3" type="body"/>
          </p:nvPr>
        </p:nvSpPr>
        <p:spPr>
          <a:xfrm>
            <a:off x="6373368" y="2074334"/>
            <a:ext cx="4754880" cy="640080"/>
          </a:xfrm>
          <a:prstGeom prst="rect">
            <a:avLst/>
          </a:prstGeom>
          <a:noFill/>
          <a:ln>
            <a:noFill/>
          </a:ln>
        </p:spPr>
        <p:txBody>
          <a:bodyPr anchorCtr="0" anchor="ctr" bIns="45700" lIns="91425" spcFirstLastPara="1" rIns="91425" wrap="square" tIns="45700">
            <a:normAutofit/>
          </a:bodyPr>
          <a:lstStyle>
            <a:lvl1pPr indent="-228600" lvl="0" marL="457200" algn="ctr">
              <a:lnSpc>
                <a:spcPct val="100000"/>
              </a:lnSpc>
              <a:spcBef>
                <a:spcPts val="0"/>
              </a:spcBef>
              <a:spcAft>
                <a:spcPts val="0"/>
              </a:spcAft>
              <a:buSzPts val="1900"/>
              <a:buNone/>
              <a:defRPr b="0" sz="1900">
                <a:solidFill>
                  <a:schemeClr val="dk2"/>
                </a:solidFill>
              </a:defRPr>
            </a:lvl1pPr>
            <a:lvl2pPr indent="-228600" lvl="1" marL="914400" algn="l">
              <a:lnSpc>
                <a:spcPct val="100000"/>
              </a:lnSpc>
              <a:spcBef>
                <a:spcPts val="500"/>
              </a:spcBef>
              <a:spcAft>
                <a:spcPts val="0"/>
              </a:spcAft>
              <a:buSzPts val="1900"/>
              <a:buNone/>
              <a:defRPr b="1" sz="1900"/>
            </a:lvl2pPr>
            <a:lvl3pPr indent="-228600" lvl="2" marL="1371600" algn="l">
              <a:lnSpc>
                <a:spcPct val="100000"/>
              </a:lnSpc>
              <a:spcBef>
                <a:spcPts val="500"/>
              </a:spcBef>
              <a:spcAft>
                <a:spcPts val="0"/>
              </a:spcAft>
              <a:buSzPts val="1800"/>
              <a:buNone/>
              <a:defRPr b="1" sz="1800"/>
            </a:lvl3pPr>
            <a:lvl4pPr indent="-228600" lvl="3" marL="1828800" algn="l">
              <a:lnSpc>
                <a:spcPct val="100000"/>
              </a:lnSpc>
              <a:spcBef>
                <a:spcPts val="500"/>
              </a:spcBef>
              <a:spcAft>
                <a:spcPts val="0"/>
              </a:spcAft>
              <a:buSzPts val="1600"/>
              <a:buNone/>
              <a:defRPr b="1" sz="1600"/>
            </a:lvl4pPr>
            <a:lvl5pPr indent="-228600" lvl="4" marL="2286000" algn="l">
              <a:lnSpc>
                <a:spcPct val="100000"/>
              </a:lnSpc>
              <a:spcBef>
                <a:spcPts val="500"/>
              </a:spcBef>
              <a:spcAft>
                <a:spcPts val="0"/>
              </a:spcAft>
              <a:buSzPts val="1600"/>
              <a:buNone/>
              <a:defRPr b="1" sz="1600"/>
            </a:lvl5pPr>
            <a:lvl6pPr indent="-228600" lvl="5" marL="2743200" algn="l">
              <a:lnSpc>
                <a:spcPct val="100000"/>
              </a:lnSpc>
              <a:spcBef>
                <a:spcPts val="500"/>
              </a:spcBef>
              <a:spcAft>
                <a:spcPts val="0"/>
              </a:spcAft>
              <a:buSzPts val="1600"/>
              <a:buNone/>
              <a:defRPr b="1" sz="1600"/>
            </a:lvl6pPr>
            <a:lvl7pPr indent="-228600" lvl="6" marL="3200400" algn="l">
              <a:lnSpc>
                <a:spcPct val="100000"/>
              </a:lnSpc>
              <a:spcBef>
                <a:spcPts val="500"/>
              </a:spcBef>
              <a:spcAft>
                <a:spcPts val="0"/>
              </a:spcAft>
              <a:buSzPts val="1600"/>
              <a:buNone/>
              <a:defRPr b="1" sz="1600"/>
            </a:lvl7pPr>
            <a:lvl8pPr indent="-228600" lvl="7" marL="3657600" algn="l">
              <a:lnSpc>
                <a:spcPct val="100000"/>
              </a:lnSpc>
              <a:spcBef>
                <a:spcPts val="500"/>
              </a:spcBef>
              <a:spcAft>
                <a:spcPts val="0"/>
              </a:spcAft>
              <a:buSzPts val="1600"/>
              <a:buNone/>
              <a:defRPr b="1" sz="1600"/>
            </a:lvl8pPr>
            <a:lvl9pPr indent="-228600" lvl="8" marL="4114800" algn="l">
              <a:lnSpc>
                <a:spcPct val="100000"/>
              </a:lnSpc>
              <a:spcBef>
                <a:spcPts val="500"/>
              </a:spcBef>
              <a:spcAft>
                <a:spcPts val="0"/>
              </a:spcAft>
              <a:buSzPts val="1600"/>
              <a:buNone/>
              <a:defRPr b="1" sz="1600"/>
            </a:lvl9pPr>
          </a:lstStyle>
          <a:p/>
        </p:txBody>
      </p:sp>
      <p:sp>
        <p:nvSpPr>
          <p:cNvPr id="58" name="Google Shape;58;p6"/>
          <p:cNvSpPr txBox="1"/>
          <p:nvPr>
            <p:ph idx="4" type="body"/>
          </p:nvPr>
        </p:nvSpPr>
        <p:spPr>
          <a:xfrm>
            <a:off x="6373368" y="2756581"/>
            <a:ext cx="4754880" cy="32004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900"/>
              </a:spcBef>
              <a:spcAft>
                <a:spcPts val="0"/>
              </a:spcAft>
              <a:buSzPts val="1800"/>
              <a:buChar char="◦"/>
              <a:defRPr sz="1800"/>
            </a:lvl1pPr>
            <a:lvl2pPr indent="-330200" lvl="1" marL="914400" algn="l">
              <a:lnSpc>
                <a:spcPct val="100000"/>
              </a:lnSpc>
              <a:spcBef>
                <a:spcPts val="500"/>
              </a:spcBef>
              <a:spcAft>
                <a:spcPts val="0"/>
              </a:spcAft>
              <a:buSzPts val="1600"/>
              <a:buChar char="◦"/>
              <a:defRPr sz="1600"/>
            </a:lvl2pPr>
            <a:lvl3pPr indent="-317500" lvl="2" marL="1371600" algn="l">
              <a:lnSpc>
                <a:spcPct val="100000"/>
              </a:lnSpc>
              <a:spcBef>
                <a:spcPts val="500"/>
              </a:spcBef>
              <a:spcAft>
                <a:spcPts val="0"/>
              </a:spcAft>
              <a:buSzPts val="1400"/>
              <a:buChar char="◦"/>
              <a:defRPr sz="1400"/>
            </a:lvl3pPr>
            <a:lvl4pPr indent="-317500" lvl="3" marL="1828800" algn="l">
              <a:lnSpc>
                <a:spcPct val="100000"/>
              </a:lnSpc>
              <a:spcBef>
                <a:spcPts val="500"/>
              </a:spcBef>
              <a:spcAft>
                <a:spcPts val="0"/>
              </a:spcAft>
              <a:buSzPts val="1400"/>
              <a:buChar char="◦"/>
              <a:defRPr sz="1400"/>
            </a:lvl4pPr>
            <a:lvl5pPr indent="-317500" lvl="4" marL="2286000" algn="l">
              <a:lnSpc>
                <a:spcPct val="100000"/>
              </a:lnSpc>
              <a:spcBef>
                <a:spcPts val="500"/>
              </a:spcBef>
              <a:spcAft>
                <a:spcPts val="0"/>
              </a:spcAft>
              <a:buSzPts val="1400"/>
              <a:buChar char="◦"/>
              <a:defRPr sz="1400"/>
            </a:lvl5pPr>
            <a:lvl6pPr indent="-317500" lvl="5" marL="2743200" algn="l">
              <a:lnSpc>
                <a:spcPct val="100000"/>
              </a:lnSpc>
              <a:spcBef>
                <a:spcPts val="500"/>
              </a:spcBef>
              <a:spcAft>
                <a:spcPts val="0"/>
              </a:spcAft>
              <a:buSzPts val="1400"/>
              <a:buChar char="◦"/>
              <a:defRPr sz="1400"/>
            </a:lvl6pPr>
            <a:lvl7pPr indent="-317500" lvl="6" marL="3200400" algn="l">
              <a:lnSpc>
                <a:spcPct val="100000"/>
              </a:lnSpc>
              <a:spcBef>
                <a:spcPts val="500"/>
              </a:spcBef>
              <a:spcAft>
                <a:spcPts val="0"/>
              </a:spcAft>
              <a:buSzPts val="1400"/>
              <a:buChar char="◦"/>
              <a:defRPr sz="1400"/>
            </a:lvl7pPr>
            <a:lvl8pPr indent="-317500" lvl="7" marL="3657600" algn="l">
              <a:lnSpc>
                <a:spcPct val="100000"/>
              </a:lnSpc>
              <a:spcBef>
                <a:spcPts val="500"/>
              </a:spcBef>
              <a:spcAft>
                <a:spcPts val="0"/>
              </a:spcAft>
              <a:buSzPts val="1400"/>
              <a:buChar char="◦"/>
              <a:defRPr sz="1400"/>
            </a:lvl8pPr>
            <a:lvl9pPr indent="-317500" lvl="8" marL="4114800" algn="l">
              <a:lnSpc>
                <a:spcPct val="100000"/>
              </a:lnSpc>
              <a:spcBef>
                <a:spcPts val="500"/>
              </a:spcBef>
              <a:spcAft>
                <a:spcPts val="0"/>
              </a:spcAft>
              <a:buSzPts val="1400"/>
              <a:buChar char="◦"/>
              <a:defRPr sz="1400"/>
            </a:lvl9pPr>
          </a:lstStyle>
          <a:p/>
        </p:txBody>
      </p:sp>
      <p:sp>
        <p:nvSpPr>
          <p:cNvPr id="59" name="Google Shape;59;p6"/>
          <p:cNvSpPr txBox="1"/>
          <p:nvPr>
            <p:ph idx="10" type="dt"/>
          </p:nvPr>
        </p:nvSpPr>
        <p:spPr>
          <a:xfrm>
            <a:off x="274320" y="6307672"/>
            <a:ext cx="2743200" cy="27432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6"/>
          <p:cNvSpPr txBox="1"/>
          <p:nvPr>
            <p:ph idx="11" type="ftr"/>
          </p:nvPr>
        </p:nvSpPr>
        <p:spPr>
          <a:xfrm>
            <a:off x="3489960" y="6307672"/>
            <a:ext cx="5212080" cy="27432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6"/>
          <p:cNvSpPr txBox="1"/>
          <p:nvPr>
            <p:ph idx="12" type="sldNum"/>
          </p:nvPr>
        </p:nvSpPr>
        <p:spPr>
          <a:xfrm>
            <a:off x="10469880" y="6307672"/>
            <a:ext cx="1463040" cy="274320"/>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2" name="Shape 62"/>
        <p:cNvGrpSpPr/>
        <p:nvPr/>
      </p:nvGrpSpPr>
      <p:grpSpPr>
        <a:xfrm>
          <a:off x="0" y="0"/>
          <a:ext cx="0" cy="0"/>
          <a:chOff x="0" y="0"/>
          <a:chExt cx="0" cy="0"/>
        </a:xfrm>
      </p:grpSpPr>
      <p:sp>
        <p:nvSpPr>
          <p:cNvPr id="63" name="Google Shape;63;p7"/>
          <p:cNvSpPr txBox="1"/>
          <p:nvPr>
            <p:ph type="title"/>
          </p:nvPr>
        </p:nvSpPr>
        <p:spPr>
          <a:xfrm>
            <a:off x="1066800" y="642594"/>
            <a:ext cx="10058400" cy="13716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4" name="Google Shape;64;p7"/>
          <p:cNvSpPr txBox="1"/>
          <p:nvPr>
            <p:ph idx="10" type="dt"/>
          </p:nvPr>
        </p:nvSpPr>
        <p:spPr>
          <a:xfrm>
            <a:off x="274320" y="6307672"/>
            <a:ext cx="2743200" cy="27432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7"/>
          <p:cNvSpPr txBox="1"/>
          <p:nvPr>
            <p:ph idx="11" type="ftr"/>
          </p:nvPr>
        </p:nvSpPr>
        <p:spPr>
          <a:xfrm>
            <a:off x="3489960" y="6307672"/>
            <a:ext cx="5212080" cy="27432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7"/>
          <p:cNvSpPr txBox="1"/>
          <p:nvPr>
            <p:ph idx="12" type="sldNum"/>
          </p:nvPr>
        </p:nvSpPr>
        <p:spPr>
          <a:xfrm>
            <a:off x="10469880" y="6307672"/>
            <a:ext cx="1463040" cy="274320"/>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7" name="Shape 67"/>
        <p:cNvGrpSpPr/>
        <p:nvPr/>
      </p:nvGrpSpPr>
      <p:grpSpPr>
        <a:xfrm>
          <a:off x="0" y="0"/>
          <a:ext cx="0" cy="0"/>
          <a:chOff x="0" y="0"/>
          <a:chExt cx="0" cy="0"/>
        </a:xfrm>
      </p:grpSpPr>
      <p:sp>
        <p:nvSpPr>
          <p:cNvPr id="68" name="Google Shape;68;p8"/>
          <p:cNvSpPr txBox="1"/>
          <p:nvPr>
            <p:ph idx="10" type="dt"/>
          </p:nvPr>
        </p:nvSpPr>
        <p:spPr>
          <a:xfrm>
            <a:off x="274320" y="6307672"/>
            <a:ext cx="2743200" cy="27432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8"/>
          <p:cNvSpPr txBox="1"/>
          <p:nvPr>
            <p:ph idx="11" type="ftr"/>
          </p:nvPr>
        </p:nvSpPr>
        <p:spPr>
          <a:xfrm>
            <a:off x="3489960" y="6307672"/>
            <a:ext cx="5212080" cy="27432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8"/>
          <p:cNvSpPr txBox="1"/>
          <p:nvPr>
            <p:ph idx="12" type="sldNum"/>
          </p:nvPr>
        </p:nvSpPr>
        <p:spPr>
          <a:xfrm>
            <a:off x="10469880" y="6307672"/>
            <a:ext cx="1463040" cy="274320"/>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i-I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showMasterSp="0" type="objTx">
  <p:cSld name="OBJECT_WITH_CAPTION_TEXT">
    <p:spTree>
      <p:nvGrpSpPr>
        <p:cNvPr id="71" name="Shape 71"/>
        <p:cNvGrpSpPr/>
        <p:nvPr/>
      </p:nvGrpSpPr>
      <p:grpSpPr>
        <a:xfrm>
          <a:off x="0" y="0"/>
          <a:ext cx="0" cy="0"/>
          <a:chOff x="0" y="0"/>
          <a:chExt cx="0" cy="0"/>
        </a:xfrm>
      </p:grpSpPr>
      <p:sp>
        <p:nvSpPr>
          <p:cNvPr id="72" name="Google Shape;72;p9"/>
          <p:cNvSpPr/>
          <p:nvPr/>
        </p:nvSpPr>
        <p:spPr>
          <a:xfrm>
            <a:off x="245529" y="237744"/>
            <a:ext cx="8531352" cy="6382512"/>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9"/>
          <p:cNvSpPr/>
          <p:nvPr/>
        </p:nvSpPr>
        <p:spPr>
          <a:xfrm>
            <a:off x="9020386" y="237744"/>
            <a:ext cx="2926080" cy="6382512"/>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9"/>
          <p:cNvSpPr txBox="1"/>
          <p:nvPr>
            <p:ph type="title"/>
          </p:nvPr>
        </p:nvSpPr>
        <p:spPr>
          <a:xfrm>
            <a:off x="9296400" y="607392"/>
            <a:ext cx="2430780" cy="164592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FFFFFF"/>
              </a:buClr>
              <a:buSzPts val="2800"/>
              <a:buFont typeface="Century Gothic"/>
              <a:buNone/>
              <a:defRPr b="0" sz="2800" cap="none">
                <a:solidFill>
                  <a:srgbClr val="FFFFFF"/>
                </a:solidFill>
                <a:latin typeface="Century Gothic"/>
                <a:ea typeface="Century Gothic"/>
                <a:cs typeface="Century Gothic"/>
                <a:sym typeface="Century Gothic"/>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5" name="Google Shape;75;p9"/>
          <p:cNvSpPr txBox="1"/>
          <p:nvPr>
            <p:ph idx="1" type="body"/>
          </p:nvPr>
        </p:nvSpPr>
        <p:spPr>
          <a:xfrm>
            <a:off x="685800" y="609600"/>
            <a:ext cx="7772400" cy="53340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900"/>
              </a:spcBef>
              <a:spcAft>
                <a:spcPts val="0"/>
              </a:spcAft>
              <a:buSzPts val="1800"/>
              <a:buChar char="◦"/>
              <a:defRPr sz="1800"/>
            </a:lvl1pPr>
            <a:lvl2pPr indent="-330200" lvl="1" marL="914400" algn="l">
              <a:lnSpc>
                <a:spcPct val="100000"/>
              </a:lnSpc>
              <a:spcBef>
                <a:spcPts val="500"/>
              </a:spcBef>
              <a:spcAft>
                <a:spcPts val="0"/>
              </a:spcAft>
              <a:buSzPts val="1600"/>
              <a:buChar char="◦"/>
              <a:defRPr sz="1600"/>
            </a:lvl2pPr>
            <a:lvl3pPr indent="-317500" lvl="2" marL="1371600" algn="l">
              <a:lnSpc>
                <a:spcPct val="100000"/>
              </a:lnSpc>
              <a:spcBef>
                <a:spcPts val="500"/>
              </a:spcBef>
              <a:spcAft>
                <a:spcPts val="0"/>
              </a:spcAft>
              <a:buSzPts val="1400"/>
              <a:buChar char="◦"/>
              <a:defRPr sz="1400"/>
            </a:lvl3pPr>
            <a:lvl4pPr indent="-317500" lvl="3" marL="1828800" algn="l">
              <a:lnSpc>
                <a:spcPct val="100000"/>
              </a:lnSpc>
              <a:spcBef>
                <a:spcPts val="500"/>
              </a:spcBef>
              <a:spcAft>
                <a:spcPts val="0"/>
              </a:spcAft>
              <a:buSzPts val="1400"/>
              <a:buChar char="◦"/>
              <a:defRPr sz="1400"/>
            </a:lvl4pPr>
            <a:lvl5pPr indent="-317500" lvl="4" marL="2286000" algn="l">
              <a:lnSpc>
                <a:spcPct val="100000"/>
              </a:lnSpc>
              <a:spcBef>
                <a:spcPts val="500"/>
              </a:spcBef>
              <a:spcAft>
                <a:spcPts val="0"/>
              </a:spcAft>
              <a:buSzPts val="1400"/>
              <a:buChar char="◦"/>
              <a:defRPr sz="1400"/>
            </a:lvl5pPr>
            <a:lvl6pPr indent="-317500" lvl="5" marL="2743200" algn="l">
              <a:lnSpc>
                <a:spcPct val="100000"/>
              </a:lnSpc>
              <a:spcBef>
                <a:spcPts val="500"/>
              </a:spcBef>
              <a:spcAft>
                <a:spcPts val="0"/>
              </a:spcAft>
              <a:buSzPts val="1400"/>
              <a:buChar char="◦"/>
              <a:defRPr sz="1400"/>
            </a:lvl6pPr>
            <a:lvl7pPr indent="-317500" lvl="6" marL="3200400" algn="l">
              <a:lnSpc>
                <a:spcPct val="100000"/>
              </a:lnSpc>
              <a:spcBef>
                <a:spcPts val="500"/>
              </a:spcBef>
              <a:spcAft>
                <a:spcPts val="0"/>
              </a:spcAft>
              <a:buSzPts val="1400"/>
              <a:buChar char="◦"/>
              <a:defRPr sz="1400"/>
            </a:lvl7pPr>
            <a:lvl8pPr indent="-317500" lvl="7" marL="3657600" algn="l">
              <a:lnSpc>
                <a:spcPct val="100000"/>
              </a:lnSpc>
              <a:spcBef>
                <a:spcPts val="500"/>
              </a:spcBef>
              <a:spcAft>
                <a:spcPts val="0"/>
              </a:spcAft>
              <a:buSzPts val="1400"/>
              <a:buChar char="◦"/>
              <a:defRPr sz="1400"/>
            </a:lvl8pPr>
            <a:lvl9pPr indent="-317500" lvl="8" marL="4114800" algn="l">
              <a:lnSpc>
                <a:spcPct val="100000"/>
              </a:lnSpc>
              <a:spcBef>
                <a:spcPts val="500"/>
              </a:spcBef>
              <a:spcAft>
                <a:spcPts val="0"/>
              </a:spcAft>
              <a:buSzPts val="1400"/>
              <a:buChar char="◦"/>
              <a:defRPr sz="1400"/>
            </a:lvl9pPr>
          </a:lstStyle>
          <a:p/>
        </p:txBody>
      </p:sp>
      <p:sp>
        <p:nvSpPr>
          <p:cNvPr id="76" name="Google Shape;76;p9"/>
          <p:cNvSpPr txBox="1"/>
          <p:nvPr>
            <p:ph idx="2" type="body"/>
          </p:nvPr>
        </p:nvSpPr>
        <p:spPr>
          <a:xfrm>
            <a:off x="9296400" y="2286000"/>
            <a:ext cx="2430780" cy="3505200"/>
          </a:xfrm>
          <a:prstGeom prst="rect">
            <a:avLst/>
          </a:prstGeom>
          <a:noFill/>
          <a:ln>
            <a:noFill/>
          </a:ln>
        </p:spPr>
        <p:txBody>
          <a:bodyPr anchorCtr="0" anchor="t" bIns="45700" lIns="91425" spcFirstLastPara="1" rIns="91425" wrap="square" tIns="45700">
            <a:normAutofit/>
          </a:bodyPr>
          <a:lstStyle>
            <a:lvl1pPr indent="-228600" lvl="0" marL="457200" algn="l">
              <a:lnSpc>
                <a:spcPct val="110000"/>
              </a:lnSpc>
              <a:spcBef>
                <a:spcPts val="800"/>
              </a:spcBef>
              <a:spcAft>
                <a:spcPts val="0"/>
              </a:spcAft>
              <a:buSzPts val="1400"/>
              <a:buNone/>
              <a:defRPr sz="1400">
                <a:solidFill>
                  <a:srgbClr val="FFFFFF"/>
                </a:solidFill>
              </a:defRPr>
            </a:lvl1pPr>
            <a:lvl2pPr indent="-228600" lvl="1" marL="914400" algn="l">
              <a:lnSpc>
                <a:spcPct val="100000"/>
              </a:lnSpc>
              <a:spcBef>
                <a:spcPts val="500"/>
              </a:spcBef>
              <a:spcAft>
                <a:spcPts val="0"/>
              </a:spcAft>
              <a:buSzPts val="1200"/>
              <a:buNone/>
              <a:defRPr sz="1200"/>
            </a:lvl2pPr>
            <a:lvl3pPr indent="-228600" lvl="2" marL="1371600" algn="l">
              <a:lnSpc>
                <a:spcPct val="100000"/>
              </a:lnSpc>
              <a:spcBef>
                <a:spcPts val="500"/>
              </a:spcBef>
              <a:spcAft>
                <a:spcPts val="0"/>
              </a:spcAft>
              <a:buSzPts val="1000"/>
              <a:buNone/>
              <a:defRPr sz="1000"/>
            </a:lvl3pPr>
            <a:lvl4pPr indent="-228600" lvl="3" marL="1828800" algn="l">
              <a:lnSpc>
                <a:spcPct val="100000"/>
              </a:lnSpc>
              <a:spcBef>
                <a:spcPts val="500"/>
              </a:spcBef>
              <a:spcAft>
                <a:spcPts val="0"/>
              </a:spcAft>
              <a:buSzPts val="900"/>
              <a:buNone/>
              <a:defRPr sz="900"/>
            </a:lvl4pPr>
            <a:lvl5pPr indent="-228600" lvl="4" marL="2286000" algn="l">
              <a:lnSpc>
                <a:spcPct val="100000"/>
              </a:lnSpc>
              <a:spcBef>
                <a:spcPts val="500"/>
              </a:spcBef>
              <a:spcAft>
                <a:spcPts val="0"/>
              </a:spcAft>
              <a:buSzPts val="900"/>
              <a:buNone/>
              <a:defRPr sz="900"/>
            </a:lvl5pPr>
            <a:lvl6pPr indent="-228600" lvl="5" marL="2743200" algn="l">
              <a:lnSpc>
                <a:spcPct val="100000"/>
              </a:lnSpc>
              <a:spcBef>
                <a:spcPts val="500"/>
              </a:spcBef>
              <a:spcAft>
                <a:spcPts val="0"/>
              </a:spcAft>
              <a:buSzPts val="900"/>
              <a:buNone/>
              <a:defRPr sz="900"/>
            </a:lvl6pPr>
            <a:lvl7pPr indent="-228600" lvl="6" marL="3200400" algn="l">
              <a:lnSpc>
                <a:spcPct val="100000"/>
              </a:lnSpc>
              <a:spcBef>
                <a:spcPts val="500"/>
              </a:spcBef>
              <a:spcAft>
                <a:spcPts val="0"/>
              </a:spcAft>
              <a:buSzPts val="900"/>
              <a:buNone/>
              <a:defRPr sz="900"/>
            </a:lvl7pPr>
            <a:lvl8pPr indent="-228600" lvl="7" marL="3657600" algn="l">
              <a:lnSpc>
                <a:spcPct val="100000"/>
              </a:lnSpc>
              <a:spcBef>
                <a:spcPts val="500"/>
              </a:spcBef>
              <a:spcAft>
                <a:spcPts val="0"/>
              </a:spcAft>
              <a:buSzPts val="900"/>
              <a:buNone/>
              <a:defRPr sz="900"/>
            </a:lvl8pPr>
            <a:lvl9pPr indent="-228600" lvl="8" marL="4114800" algn="l">
              <a:lnSpc>
                <a:spcPct val="100000"/>
              </a:lnSpc>
              <a:spcBef>
                <a:spcPts val="500"/>
              </a:spcBef>
              <a:spcAft>
                <a:spcPts val="0"/>
              </a:spcAft>
              <a:buSzPts val="900"/>
              <a:buNone/>
              <a:defRPr sz="900"/>
            </a:lvl9pPr>
          </a:lstStyle>
          <a:p/>
        </p:txBody>
      </p:sp>
      <p:sp>
        <p:nvSpPr>
          <p:cNvPr id="77" name="Google Shape;77;p9"/>
          <p:cNvSpPr txBox="1"/>
          <p:nvPr>
            <p:ph idx="10" type="dt"/>
          </p:nvPr>
        </p:nvSpPr>
        <p:spPr>
          <a:xfrm>
            <a:off x="274320" y="6307672"/>
            <a:ext cx="2743200" cy="27432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9"/>
          <p:cNvSpPr txBox="1"/>
          <p:nvPr>
            <p:ph idx="11" type="ftr"/>
          </p:nvPr>
        </p:nvSpPr>
        <p:spPr>
          <a:xfrm>
            <a:off x="3489960" y="6307672"/>
            <a:ext cx="5212080" cy="274320"/>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9"/>
          <p:cNvSpPr txBox="1"/>
          <p:nvPr>
            <p:ph idx="12" type="sldNum"/>
          </p:nvPr>
        </p:nvSpPr>
        <p:spPr>
          <a:xfrm>
            <a:off x="10393677" y="6223002"/>
            <a:ext cx="1463040" cy="274320"/>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b="0" i="0" sz="1000" u="none" cap="none" strike="noStrike">
                <a:solidFill>
                  <a:srgbClr val="FFFFFF"/>
                </a:solidFill>
                <a:latin typeface="Century Gothic"/>
                <a:ea typeface="Century Gothic"/>
                <a:cs typeface="Century Gothic"/>
                <a:sym typeface="Century Gothic"/>
              </a:defRPr>
            </a:lvl1pPr>
            <a:lvl2pPr indent="0" lvl="1" marL="0" algn="r">
              <a:spcBef>
                <a:spcPts val="0"/>
              </a:spcBef>
              <a:buNone/>
              <a:defRPr b="0" i="0" sz="1000" u="none" cap="none" strike="noStrike">
                <a:solidFill>
                  <a:srgbClr val="FFFFFF"/>
                </a:solidFill>
                <a:latin typeface="Century Gothic"/>
                <a:ea typeface="Century Gothic"/>
                <a:cs typeface="Century Gothic"/>
                <a:sym typeface="Century Gothic"/>
              </a:defRPr>
            </a:lvl2pPr>
            <a:lvl3pPr indent="0" lvl="2" marL="0" algn="r">
              <a:spcBef>
                <a:spcPts val="0"/>
              </a:spcBef>
              <a:buNone/>
              <a:defRPr b="0" i="0" sz="1000" u="none" cap="none" strike="noStrike">
                <a:solidFill>
                  <a:srgbClr val="FFFFFF"/>
                </a:solidFill>
                <a:latin typeface="Century Gothic"/>
                <a:ea typeface="Century Gothic"/>
                <a:cs typeface="Century Gothic"/>
                <a:sym typeface="Century Gothic"/>
              </a:defRPr>
            </a:lvl3pPr>
            <a:lvl4pPr indent="0" lvl="3" marL="0" algn="r">
              <a:spcBef>
                <a:spcPts val="0"/>
              </a:spcBef>
              <a:buNone/>
              <a:defRPr b="0" i="0" sz="1000" u="none" cap="none" strike="noStrike">
                <a:solidFill>
                  <a:srgbClr val="FFFFFF"/>
                </a:solidFill>
                <a:latin typeface="Century Gothic"/>
                <a:ea typeface="Century Gothic"/>
                <a:cs typeface="Century Gothic"/>
                <a:sym typeface="Century Gothic"/>
              </a:defRPr>
            </a:lvl4pPr>
            <a:lvl5pPr indent="0" lvl="4" marL="0" algn="r">
              <a:spcBef>
                <a:spcPts val="0"/>
              </a:spcBef>
              <a:buNone/>
              <a:defRPr b="0" i="0" sz="1000" u="none" cap="none" strike="noStrike">
                <a:solidFill>
                  <a:srgbClr val="FFFFFF"/>
                </a:solidFill>
                <a:latin typeface="Century Gothic"/>
                <a:ea typeface="Century Gothic"/>
                <a:cs typeface="Century Gothic"/>
                <a:sym typeface="Century Gothic"/>
              </a:defRPr>
            </a:lvl5pPr>
            <a:lvl6pPr indent="0" lvl="5" marL="0" algn="r">
              <a:spcBef>
                <a:spcPts val="0"/>
              </a:spcBef>
              <a:buNone/>
              <a:defRPr b="0" i="0" sz="1000" u="none" cap="none" strike="noStrike">
                <a:solidFill>
                  <a:srgbClr val="FFFFFF"/>
                </a:solidFill>
                <a:latin typeface="Century Gothic"/>
                <a:ea typeface="Century Gothic"/>
                <a:cs typeface="Century Gothic"/>
                <a:sym typeface="Century Gothic"/>
              </a:defRPr>
            </a:lvl6pPr>
            <a:lvl7pPr indent="0" lvl="6" marL="0" algn="r">
              <a:spcBef>
                <a:spcPts val="0"/>
              </a:spcBef>
              <a:buNone/>
              <a:defRPr b="0" i="0" sz="1000" u="none" cap="none" strike="noStrike">
                <a:solidFill>
                  <a:srgbClr val="FFFFFF"/>
                </a:solidFill>
                <a:latin typeface="Century Gothic"/>
                <a:ea typeface="Century Gothic"/>
                <a:cs typeface="Century Gothic"/>
                <a:sym typeface="Century Gothic"/>
              </a:defRPr>
            </a:lvl7pPr>
            <a:lvl8pPr indent="0" lvl="7" marL="0" algn="r">
              <a:spcBef>
                <a:spcPts val="0"/>
              </a:spcBef>
              <a:buNone/>
              <a:defRPr b="0" i="0" sz="1000" u="none" cap="none" strike="noStrike">
                <a:solidFill>
                  <a:srgbClr val="FFFFFF"/>
                </a:solidFill>
                <a:latin typeface="Century Gothic"/>
                <a:ea typeface="Century Gothic"/>
                <a:cs typeface="Century Gothic"/>
                <a:sym typeface="Century Gothic"/>
              </a:defRPr>
            </a:lvl8pPr>
            <a:lvl9pPr indent="0" lvl="8" marL="0" algn="r">
              <a:spcBef>
                <a:spcPts val="0"/>
              </a:spcBef>
              <a:buNone/>
              <a:defRPr b="0" i="0" sz="1000" u="none" cap="none" strike="noStrike">
                <a:solidFill>
                  <a:srgbClr val="FF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hi-IN"/>
              <a:t>‹#›</a:t>
            </a:fld>
            <a:endParaRPr/>
          </a:p>
        </p:txBody>
      </p:sp>
      <p:sp>
        <p:nvSpPr>
          <p:cNvPr id="80" name="Google Shape;80;p9"/>
          <p:cNvSpPr/>
          <p:nvPr/>
        </p:nvSpPr>
        <p:spPr>
          <a:xfrm>
            <a:off x="9157546" y="374904"/>
            <a:ext cx="2651760" cy="6108192"/>
          </a:xfrm>
          <a:prstGeom prst="rect">
            <a:avLst/>
          </a:prstGeom>
          <a:noFill/>
          <a:ln cap="sq" cmpd="sng" w="9525">
            <a:solidFill>
              <a:srgbClr val="FFFFFF"/>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81" name="Shape 81"/>
        <p:cNvGrpSpPr/>
        <p:nvPr/>
      </p:nvGrpSpPr>
      <p:grpSpPr>
        <a:xfrm>
          <a:off x="0" y="0"/>
          <a:ext cx="0" cy="0"/>
          <a:chOff x="0" y="0"/>
          <a:chExt cx="0" cy="0"/>
        </a:xfrm>
      </p:grpSpPr>
      <p:sp>
        <p:nvSpPr>
          <p:cNvPr id="82" name="Google Shape;82;p10"/>
          <p:cNvSpPr/>
          <p:nvPr/>
        </p:nvSpPr>
        <p:spPr>
          <a:xfrm>
            <a:off x="9020386" y="237744"/>
            <a:ext cx="2926080" cy="6382512"/>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10"/>
          <p:cNvSpPr txBox="1"/>
          <p:nvPr>
            <p:ph type="title"/>
          </p:nvPr>
        </p:nvSpPr>
        <p:spPr>
          <a:xfrm>
            <a:off x="9296400" y="603504"/>
            <a:ext cx="2432304" cy="164592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rgbClr val="FFFFFF"/>
              </a:buClr>
              <a:buSzPts val="2800"/>
              <a:buFont typeface="Century Gothic"/>
              <a:buNone/>
              <a:defRPr b="0" sz="2800">
                <a:solidFill>
                  <a:srgbClr val="FFFFFF"/>
                </a:solidFill>
                <a:latin typeface="Century Gothic"/>
                <a:ea typeface="Century Gothic"/>
                <a:cs typeface="Century Gothic"/>
                <a:sym typeface="Century Gothic"/>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4" name="Google Shape;84;p10"/>
          <p:cNvSpPr/>
          <p:nvPr>
            <p:ph idx="2" type="pic"/>
          </p:nvPr>
        </p:nvSpPr>
        <p:spPr>
          <a:xfrm>
            <a:off x="228599" y="237744"/>
            <a:ext cx="8531352" cy="6382512"/>
          </a:xfrm>
          <a:prstGeom prst="rect">
            <a:avLst/>
          </a:prstGeom>
          <a:solidFill>
            <a:srgbClr val="EF8B67"/>
          </a:solidFill>
          <a:ln>
            <a:noFill/>
          </a:ln>
        </p:spPr>
      </p:sp>
      <p:sp>
        <p:nvSpPr>
          <p:cNvPr id="85" name="Google Shape;85;p10"/>
          <p:cNvSpPr txBox="1"/>
          <p:nvPr>
            <p:ph idx="1" type="body"/>
          </p:nvPr>
        </p:nvSpPr>
        <p:spPr>
          <a:xfrm>
            <a:off x="9296400" y="2286000"/>
            <a:ext cx="2432304" cy="3502152"/>
          </a:xfrm>
          <a:prstGeom prst="rect">
            <a:avLst/>
          </a:prstGeom>
          <a:noFill/>
          <a:ln>
            <a:noFill/>
          </a:ln>
        </p:spPr>
        <p:txBody>
          <a:bodyPr anchorCtr="0" anchor="t" bIns="45700" lIns="91425" spcFirstLastPara="1" rIns="91425" wrap="square" tIns="45700">
            <a:normAutofit/>
          </a:bodyPr>
          <a:lstStyle>
            <a:lvl1pPr indent="-228600" lvl="0" marL="457200" algn="l">
              <a:lnSpc>
                <a:spcPct val="110000"/>
              </a:lnSpc>
              <a:spcBef>
                <a:spcPts val="800"/>
              </a:spcBef>
              <a:spcAft>
                <a:spcPts val="0"/>
              </a:spcAft>
              <a:buSzPts val="1400"/>
              <a:buNone/>
              <a:defRPr sz="1400">
                <a:solidFill>
                  <a:srgbClr val="FFFFFF"/>
                </a:solidFill>
              </a:defRPr>
            </a:lvl1pPr>
            <a:lvl2pPr indent="-228600" lvl="1" marL="914400" algn="l">
              <a:lnSpc>
                <a:spcPct val="100000"/>
              </a:lnSpc>
              <a:spcBef>
                <a:spcPts val="500"/>
              </a:spcBef>
              <a:spcAft>
                <a:spcPts val="0"/>
              </a:spcAft>
              <a:buSzPts val="1200"/>
              <a:buNone/>
              <a:defRPr sz="1200"/>
            </a:lvl2pPr>
            <a:lvl3pPr indent="-228600" lvl="2" marL="1371600" algn="l">
              <a:lnSpc>
                <a:spcPct val="100000"/>
              </a:lnSpc>
              <a:spcBef>
                <a:spcPts val="500"/>
              </a:spcBef>
              <a:spcAft>
                <a:spcPts val="0"/>
              </a:spcAft>
              <a:buSzPts val="1000"/>
              <a:buNone/>
              <a:defRPr sz="1000"/>
            </a:lvl3pPr>
            <a:lvl4pPr indent="-228600" lvl="3" marL="1828800" algn="l">
              <a:lnSpc>
                <a:spcPct val="100000"/>
              </a:lnSpc>
              <a:spcBef>
                <a:spcPts val="500"/>
              </a:spcBef>
              <a:spcAft>
                <a:spcPts val="0"/>
              </a:spcAft>
              <a:buSzPts val="900"/>
              <a:buNone/>
              <a:defRPr sz="900"/>
            </a:lvl4pPr>
            <a:lvl5pPr indent="-228600" lvl="4" marL="2286000" algn="l">
              <a:lnSpc>
                <a:spcPct val="100000"/>
              </a:lnSpc>
              <a:spcBef>
                <a:spcPts val="500"/>
              </a:spcBef>
              <a:spcAft>
                <a:spcPts val="0"/>
              </a:spcAft>
              <a:buSzPts val="900"/>
              <a:buNone/>
              <a:defRPr sz="900"/>
            </a:lvl5pPr>
            <a:lvl6pPr indent="-228600" lvl="5" marL="2743200" algn="l">
              <a:lnSpc>
                <a:spcPct val="100000"/>
              </a:lnSpc>
              <a:spcBef>
                <a:spcPts val="500"/>
              </a:spcBef>
              <a:spcAft>
                <a:spcPts val="0"/>
              </a:spcAft>
              <a:buSzPts val="900"/>
              <a:buNone/>
              <a:defRPr sz="900"/>
            </a:lvl6pPr>
            <a:lvl7pPr indent="-228600" lvl="6" marL="3200400" algn="l">
              <a:lnSpc>
                <a:spcPct val="100000"/>
              </a:lnSpc>
              <a:spcBef>
                <a:spcPts val="500"/>
              </a:spcBef>
              <a:spcAft>
                <a:spcPts val="0"/>
              </a:spcAft>
              <a:buSzPts val="900"/>
              <a:buNone/>
              <a:defRPr sz="900"/>
            </a:lvl7pPr>
            <a:lvl8pPr indent="-228600" lvl="7" marL="3657600" algn="l">
              <a:lnSpc>
                <a:spcPct val="100000"/>
              </a:lnSpc>
              <a:spcBef>
                <a:spcPts val="500"/>
              </a:spcBef>
              <a:spcAft>
                <a:spcPts val="0"/>
              </a:spcAft>
              <a:buSzPts val="900"/>
              <a:buNone/>
              <a:defRPr sz="900"/>
            </a:lvl8pPr>
            <a:lvl9pPr indent="-228600" lvl="8" marL="4114800" algn="l">
              <a:lnSpc>
                <a:spcPct val="100000"/>
              </a:lnSpc>
              <a:spcBef>
                <a:spcPts val="500"/>
              </a:spcBef>
              <a:spcAft>
                <a:spcPts val="0"/>
              </a:spcAft>
              <a:buSzPts val="900"/>
              <a:buNone/>
              <a:defRPr sz="900"/>
            </a:lvl9pPr>
          </a:lstStyle>
          <a:p/>
        </p:txBody>
      </p:sp>
      <p:sp>
        <p:nvSpPr>
          <p:cNvPr id="86" name="Google Shape;86;p10"/>
          <p:cNvSpPr txBox="1"/>
          <p:nvPr>
            <p:ph idx="10" type="dt"/>
          </p:nvPr>
        </p:nvSpPr>
        <p:spPr>
          <a:xfrm>
            <a:off x="274320" y="6307672"/>
            <a:ext cx="2743200" cy="27432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10"/>
          <p:cNvSpPr txBox="1"/>
          <p:nvPr>
            <p:ph idx="11" type="ftr"/>
          </p:nvPr>
        </p:nvSpPr>
        <p:spPr>
          <a:xfrm>
            <a:off x="3489960" y="6307672"/>
            <a:ext cx="5212080" cy="274320"/>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sz="1000">
                <a:solidFill>
                  <a:srgbClr val="FFFFFF"/>
                </a:solidFill>
                <a:latin typeface="Century Gothic"/>
                <a:ea typeface="Century Gothic"/>
                <a:cs typeface="Century Gothic"/>
                <a:sym typeface="Century Gothic"/>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10"/>
          <p:cNvSpPr txBox="1"/>
          <p:nvPr>
            <p:ph idx="12" type="sldNum"/>
          </p:nvPr>
        </p:nvSpPr>
        <p:spPr>
          <a:xfrm>
            <a:off x="10396728" y="6227064"/>
            <a:ext cx="1463040" cy="274320"/>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b="0" i="0" sz="1000" u="none" cap="none" strike="noStrike">
                <a:solidFill>
                  <a:srgbClr val="FFFFFF"/>
                </a:solidFill>
                <a:latin typeface="Century Gothic"/>
                <a:ea typeface="Century Gothic"/>
                <a:cs typeface="Century Gothic"/>
                <a:sym typeface="Century Gothic"/>
              </a:defRPr>
            </a:lvl1pPr>
            <a:lvl2pPr indent="0" lvl="1" marL="0" algn="r">
              <a:spcBef>
                <a:spcPts val="0"/>
              </a:spcBef>
              <a:buNone/>
              <a:defRPr b="0" i="0" sz="1000" u="none" cap="none" strike="noStrike">
                <a:solidFill>
                  <a:srgbClr val="FFFFFF"/>
                </a:solidFill>
                <a:latin typeface="Century Gothic"/>
                <a:ea typeface="Century Gothic"/>
                <a:cs typeface="Century Gothic"/>
                <a:sym typeface="Century Gothic"/>
              </a:defRPr>
            </a:lvl2pPr>
            <a:lvl3pPr indent="0" lvl="2" marL="0" algn="r">
              <a:spcBef>
                <a:spcPts val="0"/>
              </a:spcBef>
              <a:buNone/>
              <a:defRPr b="0" i="0" sz="1000" u="none" cap="none" strike="noStrike">
                <a:solidFill>
                  <a:srgbClr val="FFFFFF"/>
                </a:solidFill>
                <a:latin typeface="Century Gothic"/>
                <a:ea typeface="Century Gothic"/>
                <a:cs typeface="Century Gothic"/>
                <a:sym typeface="Century Gothic"/>
              </a:defRPr>
            </a:lvl3pPr>
            <a:lvl4pPr indent="0" lvl="3" marL="0" algn="r">
              <a:spcBef>
                <a:spcPts val="0"/>
              </a:spcBef>
              <a:buNone/>
              <a:defRPr b="0" i="0" sz="1000" u="none" cap="none" strike="noStrike">
                <a:solidFill>
                  <a:srgbClr val="FFFFFF"/>
                </a:solidFill>
                <a:latin typeface="Century Gothic"/>
                <a:ea typeface="Century Gothic"/>
                <a:cs typeface="Century Gothic"/>
                <a:sym typeface="Century Gothic"/>
              </a:defRPr>
            </a:lvl4pPr>
            <a:lvl5pPr indent="0" lvl="4" marL="0" algn="r">
              <a:spcBef>
                <a:spcPts val="0"/>
              </a:spcBef>
              <a:buNone/>
              <a:defRPr b="0" i="0" sz="1000" u="none" cap="none" strike="noStrike">
                <a:solidFill>
                  <a:srgbClr val="FFFFFF"/>
                </a:solidFill>
                <a:latin typeface="Century Gothic"/>
                <a:ea typeface="Century Gothic"/>
                <a:cs typeface="Century Gothic"/>
                <a:sym typeface="Century Gothic"/>
              </a:defRPr>
            </a:lvl5pPr>
            <a:lvl6pPr indent="0" lvl="5" marL="0" algn="r">
              <a:spcBef>
                <a:spcPts val="0"/>
              </a:spcBef>
              <a:buNone/>
              <a:defRPr b="0" i="0" sz="1000" u="none" cap="none" strike="noStrike">
                <a:solidFill>
                  <a:srgbClr val="FFFFFF"/>
                </a:solidFill>
                <a:latin typeface="Century Gothic"/>
                <a:ea typeface="Century Gothic"/>
                <a:cs typeface="Century Gothic"/>
                <a:sym typeface="Century Gothic"/>
              </a:defRPr>
            </a:lvl6pPr>
            <a:lvl7pPr indent="0" lvl="6" marL="0" algn="r">
              <a:spcBef>
                <a:spcPts val="0"/>
              </a:spcBef>
              <a:buNone/>
              <a:defRPr b="0" i="0" sz="1000" u="none" cap="none" strike="noStrike">
                <a:solidFill>
                  <a:srgbClr val="FFFFFF"/>
                </a:solidFill>
                <a:latin typeface="Century Gothic"/>
                <a:ea typeface="Century Gothic"/>
                <a:cs typeface="Century Gothic"/>
                <a:sym typeface="Century Gothic"/>
              </a:defRPr>
            </a:lvl7pPr>
            <a:lvl8pPr indent="0" lvl="7" marL="0" algn="r">
              <a:spcBef>
                <a:spcPts val="0"/>
              </a:spcBef>
              <a:buNone/>
              <a:defRPr b="0" i="0" sz="1000" u="none" cap="none" strike="noStrike">
                <a:solidFill>
                  <a:srgbClr val="FFFFFF"/>
                </a:solidFill>
                <a:latin typeface="Century Gothic"/>
                <a:ea typeface="Century Gothic"/>
                <a:cs typeface="Century Gothic"/>
                <a:sym typeface="Century Gothic"/>
              </a:defRPr>
            </a:lvl8pPr>
            <a:lvl9pPr indent="0" lvl="8" marL="0" algn="r">
              <a:spcBef>
                <a:spcPts val="0"/>
              </a:spcBef>
              <a:buNone/>
              <a:defRPr b="0" i="0" sz="1000" u="none" cap="none" strike="noStrike">
                <a:solidFill>
                  <a:srgbClr val="FF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hi-IN"/>
              <a:t>‹#›</a:t>
            </a:fld>
            <a:endParaRPr/>
          </a:p>
        </p:txBody>
      </p:sp>
      <p:sp>
        <p:nvSpPr>
          <p:cNvPr id="89" name="Google Shape;89;p10"/>
          <p:cNvSpPr/>
          <p:nvPr/>
        </p:nvSpPr>
        <p:spPr>
          <a:xfrm>
            <a:off x="9157546" y="374904"/>
            <a:ext cx="2651760" cy="6108192"/>
          </a:xfrm>
          <a:prstGeom prst="rect">
            <a:avLst/>
          </a:prstGeom>
          <a:noFill/>
          <a:ln cap="sq" cmpd="sng" w="9525">
            <a:solidFill>
              <a:srgbClr val="FFFFFF"/>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p:nvPr/>
        </p:nvSpPr>
        <p:spPr>
          <a:xfrm>
            <a:off x="234696" y="237744"/>
            <a:ext cx="11722608" cy="6382512"/>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 name="Google Shape;7;p1"/>
          <p:cNvSpPr txBox="1"/>
          <p:nvPr>
            <p:ph type="title"/>
          </p:nvPr>
        </p:nvSpPr>
        <p:spPr>
          <a:xfrm>
            <a:off x="1066800" y="642594"/>
            <a:ext cx="10058400" cy="1371600"/>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rgbClr val="262626"/>
              </a:buClr>
              <a:buSzPts val="4800"/>
              <a:buFont typeface="Century Gothic"/>
              <a:buNone/>
              <a:defRPr b="0" i="0" sz="4800" u="none" cap="none" strike="noStrike">
                <a:solidFill>
                  <a:srgbClr val="262626"/>
                </a:solidFill>
                <a:latin typeface="Century Gothic"/>
                <a:ea typeface="Century Gothic"/>
                <a:cs typeface="Century Gothic"/>
                <a:sym typeface="Century Gothic"/>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 name="Google Shape;8;p1"/>
          <p:cNvSpPr txBox="1"/>
          <p:nvPr>
            <p:ph idx="1" type="body"/>
          </p:nvPr>
        </p:nvSpPr>
        <p:spPr>
          <a:xfrm>
            <a:off x="1066800" y="2103120"/>
            <a:ext cx="10058400" cy="3931920"/>
          </a:xfrm>
          <a:prstGeom prst="rect">
            <a:avLst/>
          </a:prstGeom>
          <a:noFill/>
          <a:ln>
            <a:noFill/>
          </a:ln>
        </p:spPr>
        <p:txBody>
          <a:bodyPr anchorCtr="0" anchor="t" bIns="45700" lIns="91425" spcFirstLastPara="1" rIns="91425" wrap="square" tIns="45700">
            <a:normAutofit/>
          </a:bodyPr>
          <a:lstStyle>
            <a:lvl1pPr indent="-342900" lvl="0" marL="457200" marR="0" rtl="0" algn="l">
              <a:lnSpc>
                <a:spcPct val="100000"/>
              </a:lnSpc>
              <a:spcBef>
                <a:spcPts val="900"/>
              </a:spcBef>
              <a:spcAft>
                <a:spcPts val="0"/>
              </a:spcAft>
              <a:buClr>
                <a:srgbClr val="262626"/>
              </a:buClr>
              <a:buSzPts val="1800"/>
              <a:buFont typeface="Garamond"/>
              <a:buChar char="◦"/>
              <a:defRPr b="0" i="0" sz="1800" u="none" cap="none" strike="noStrike">
                <a:solidFill>
                  <a:schemeClr val="dk1"/>
                </a:solidFill>
                <a:latin typeface="Century Gothic"/>
                <a:ea typeface="Century Gothic"/>
                <a:cs typeface="Century Gothic"/>
                <a:sym typeface="Century Gothic"/>
              </a:defRPr>
            </a:lvl1pPr>
            <a:lvl2pPr indent="-330200" lvl="1" marL="914400" marR="0" rtl="0" algn="l">
              <a:lnSpc>
                <a:spcPct val="100000"/>
              </a:lnSpc>
              <a:spcBef>
                <a:spcPts val="500"/>
              </a:spcBef>
              <a:spcAft>
                <a:spcPts val="0"/>
              </a:spcAft>
              <a:buClr>
                <a:srgbClr val="262626"/>
              </a:buClr>
              <a:buSzPts val="1600"/>
              <a:buFont typeface="Garamond"/>
              <a:buChar char="◦"/>
              <a:defRPr b="0" i="0" sz="1600" u="none" cap="none" strike="noStrike">
                <a:solidFill>
                  <a:schemeClr val="dk1"/>
                </a:solidFill>
                <a:latin typeface="Century Gothic"/>
                <a:ea typeface="Century Gothic"/>
                <a:cs typeface="Century Gothic"/>
                <a:sym typeface="Century Gothic"/>
              </a:defRPr>
            </a:lvl2pPr>
            <a:lvl3pPr indent="-317500" lvl="2" marL="1371600" marR="0" rtl="0" algn="l">
              <a:lnSpc>
                <a:spcPct val="100000"/>
              </a:lnSpc>
              <a:spcBef>
                <a:spcPts val="500"/>
              </a:spcBef>
              <a:spcAft>
                <a:spcPts val="0"/>
              </a:spcAft>
              <a:buClr>
                <a:srgbClr val="262626"/>
              </a:buClr>
              <a:buSzPts val="1400"/>
              <a:buFont typeface="Garamond"/>
              <a:buChar char="◦"/>
              <a:defRPr b="0" i="0" sz="1400" u="none" cap="none" strike="noStrike">
                <a:solidFill>
                  <a:schemeClr val="dk1"/>
                </a:solidFill>
                <a:latin typeface="Century Gothic"/>
                <a:ea typeface="Century Gothic"/>
                <a:cs typeface="Century Gothic"/>
                <a:sym typeface="Century Gothic"/>
              </a:defRPr>
            </a:lvl3pPr>
            <a:lvl4pPr indent="-317500" lvl="3" marL="1828800" marR="0" rtl="0" algn="l">
              <a:lnSpc>
                <a:spcPct val="100000"/>
              </a:lnSpc>
              <a:spcBef>
                <a:spcPts val="500"/>
              </a:spcBef>
              <a:spcAft>
                <a:spcPts val="0"/>
              </a:spcAft>
              <a:buClr>
                <a:srgbClr val="262626"/>
              </a:buClr>
              <a:buSzPts val="1400"/>
              <a:buFont typeface="Garamond"/>
              <a:buChar char="◦"/>
              <a:defRPr b="0" i="0" sz="1400" u="none" cap="none" strike="noStrike">
                <a:solidFill>
                  <a:schemeClr val="dk1"/>
                </a:solidFill>
                <a:latin typeface="Century Gothic"/>
                <a:ea typeface="Century Gothic"/>
                <a:cs typeface="Century Gothic"/>
                <a:sym typeface="Century Gothic"/>
              </a:defRPr>
            </a:lvl4pPr>
            <a:lvl5pPr indent="-317500" lvl="4" marL="2286000" marR="0" rtl="0" algn="l">
              <a:lnSpc>
                <a:spcPct val="100000"/>
              </a:lnSpc>
              <a:spcBef>
                <a:spcPts val="500"/>
              </a:spcBef>
              <a:spcAft>
                <a:spcPts val="0"/>
              </a:spcAft>
              <a:buClr>
                <a:srgbClr val="262626"/>
              </a:buClr>
              <a:buSzPts val="1400"/>
              <a:buFont typeface="Garamond"/>
              <a:buChar char="◦"/>
              <a:defRPr b="0" i="0" sz="1400" u="none" cap="none" strike="noStrike">
                <a:solidFill>
                  <a:schemeClr val="dk1"/>
                </a:solidFill>
                <a:latin typeface="Century Gothic"/>
                <a:ea typeface="Century Gothic"/>
                <a:cs typeface="Century Gothic"/>
                <a:sym typeface="Century Gothic"/>
              </a:defRPr>
            </a:lvl5pPr>
            <a:lvl6pPr indent="-317500" lvl="5" marL="2743200" marR="0" rtl="0" algn="l">
              <a:lnSpc>
                <a:spcPct val="100000"/>
              </a:lnSpc>
              <a:spcBef>
                <a:spcPts val="500"/>
              </a:spcBef>
              <a:spcAft>
                <a:spcPts val="0"/>
              </a:spcAft>
              <a:buClr>
                <a:srgbClr val="262626"/>
              </a:buClr>
              <a:buSzPts val="1400"/>
              <a:buFont typeface="Garamond"/>
              <a:buChar char="◦"/>
              <a:defRPr b="0" i="0" sz="1400" u="none" cap="none" strike="noStrike">
                <a:solidFill>
                  <a:schemeClr val="dk1"/>
                </a:solidFill>
                <a:latin typeface="Century Gothic"/>
                <a:ea typeface="Century Gothic"/>
                <a:cs typeface="Century Gothic"/>
                <a:sym typeface="Century Gothic"/>
              </a:defRPr>
            </a:lvl6pPr>
            <a:lvl7pPr indent="-317500" lvl="6" marL="3200400" marR="0" rtl="0" algn="l">
              <a:lnSpc>
                <a:spcPct val="100000"/>
              </a:lnSpc>
              <a:spcBef>
                <a:spcPts val="500"/>
              </a:spcBef>
              <a:spcAft>
                <a:spcPts val="0"/>
              </a:spcAft>
              <a:buClr>
                <a:srgbClr val="262626"/>
              </a:buClr>
              <a:buSzPts val="1400"/>
              <a:buFont typeface="Garamond"/>
              <a:buChar char="◦"/>
              <a:defRPr b="0" i="0" sz="1400" u="none" cap="none" strike="noStrike">
                <a:solidFill>
                  <a:schemeClr val="dk1"/>
                </a:solidFill>
                <a:latin typeface="Century Gothic"/>
                <a:ea typeface="Century Gothic"/>
                <a:cs typeface="Century Gothic"/>
                <a:sym typeface="Century Gothic"/>
              </a:defRPr>
            </a:lvl7pPr>
            <a:lvl8pPr indent="-317500" lvl="7" marL="3657600" marR="0" rtl="0" algn="l">
              <a:lnSpc>
                <a:spcPct val="100000"/>
              </a:lnSpc>
              <a:spcBef>
                <a:spcPts val="500"/>
              </a:spcBef>
              <a:spcAft>
                <a:spcPts val="0"/>
              </a:spcAft>
              <a:buClr>
                <a:srgbClr val="262626"/>
              </a:buClr>
              <a:buSzPts val="1400"/>
              <a:buFont typeface="Garamond"/>
              <a:buChar char="◦"/>
              <a:defRPr b="0" i="0" sz="1400" u="none" cap="none" strike="noStrike">
                <a:solidFill>
                  <a:schemeClr val="dk1"/>
                </a:solidFill>
                <a:latin typeface="Century Gothic"/>
                <a:ea typeface="Century Gothic"/>
                <a:cs typeface="Century Gothic"/>
                <a:sym typeface="Century Gothic"/>
              </a:defRPr>
            </a:lvl8pPr>
            <a:lvl9pPr indent="-317500" lvl="8" marL="4114800" marR="0" rtl="0" algn="l">
              <a:lnSpc>
                <a:spcPct val="100000"/>
              </a:lnSpc>
              <a:spcBef>
                <a:spcPts val="500"/>
              </a:spcBef>
              <a:spcAft>
                <a:spcPts val="0"/>
              </a:spcAft>
              <a:buClr>
                <a:srgbClr val="262626"/>
              </a:buClr>
              <a:buSzPts val="14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9" name="Google Shape;9;p1"/>
          <p:cNvSpPr txBox="1"/>
          <p:nvPr>
            <p:ph idx="10" type="dt"/>
          </p:nvPr>
        </p:nvSpPr>
        <p:spPr>
          <a:xfrm>
            <a:off x="274320" y="6307672"/>
            <a:ext cx="2743200" cy="27432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000" u="none" cap="none" strike="noStrike">
                <a:solidFill>
                  <a:srgbClr val="3F3F3F"/>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2pPr>
            <a:lvl3pPr lvl="2"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3pPr>
            <a:lvl4pPr lvl="3"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4pPr>
            <a:lvl5pPr lvl="4"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5pPr>
            <a:lvl6pPr lvl="5"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6pPr>
            <a:lvl7pPr lvl="6"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7pPr>
            <a:lvl8pPr lvl="7"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8pPr>
            <a:lvl9pPr lvl="8"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9pPr>
          </a:lstStyle>
          <a:p/>
        </p:txBody>
      </p:sp>
      <p:sp>
        <p:nvSpPr>
          <p:cNvPr id="10" name="Google Shape;10;p1"/>
          <p:cNvSpPr txBox="1"/>
          <p:nvPr>
            <p:ph idx="11" type="ftr"/>
          </p:nvPr>
        </p:nvSpPr>
        <p:spPr>
          <a:xfrm>
            <a:off x="3489960" y="6307672"/>
            <a:ext cx="5212080" cy="274320"/>
          </a:xfrm>
          <a:prstGeom prst="rect">
            <a:avLst/>
          </a:prstGeom>
          <a:noFill/>
          <a:ln>
            <a:noFill/>
          </a:ln>
        </p:spPr>
        <p:txBody>
          <a:bodyPr anchorCtr="0" anchor="b" bIns="45700" lIns="91425" spcFirstLastPara="1" rIns="91425" wrap="square" tIns="45700">
            <a:noAutofit/>
          </a:bodyPr>
          <a:lstStyle>
            <a:lvl1pPr lvl="0" marR="0" rtl="0" algn="ctr">
              <a:spcBef>
                <a:spcPts val="0"/>
              </a:spcBef>
              <a:spcAft>
                <a:spcPts val="0"/>
              </a:spcAft>
              <a:buSzPts val="1400"/>
              <a:buNone/>
              <a:defRPr b="0" i="0" sz="1000" u="none" cap="none" strike="noStrike">
                <a:solidFill>
                  <a:srgbClr val="3F3F3F"/>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2pPr>
            <a:lvl3pPr lvl="2"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3pPr>
            <a:lvl4pPr lvl="3"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4pPr>
            <a:lvl5pPr lvl="4"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5pPr>
            <a:lvl6pPr lvl="5"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6pPr>
            <a:lvl7pPr lvl="6"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7pPr>
            <a:lvl8pPr lvl="7"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8pPr>
            <a:lvl9pPr lvl="8"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9pPr>
          </a:lstStyle>
          <a:p/>
        </p:txBody>
      </p:sp>
      <p:sp>
        <p:nvSpPr>
          <p:cNvPr id="11" name="Google Shape;11;p1"/>
          <p:cNvSpPr txBox="1"/>
          <p:nvPr>
            <p:ph idx="12" type="sldNum"/>
          </p:nvPr>
        </p:nvSpPr>
        <p:spPr>
          <a:xfrm>
            <a:off x="10469880" y="6307672"/>
            <a:ext cx="1463040" cy="274320"/>
          </a:xfrm>
          <a:prstGeom prst="rect">
            <a:avLst/>
          </a:prstGeom>
          <a:noFill/>
          <a:ln>
            <a:noFill/>
          </a:ln>
        </p:spPr>
        <p:txBody>
          <a:bodyPr anchorCtr="0" anchor="b" bIns="45700" lIns="91425" spcFirstLastPara="1" rIns="91425" wrap="square" tIns="45700">
            <a:noAutofit/>
          </a:bodyPr>
          <a:lstStyle>
            <a:lvl1pPr indent="0" lvl="0" marL="0" marR="0" rtl="0" algn="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0" marR="0" rtl="0" algn="r">
              <a:spcBef>
                <a:spcPts val="0"/>
              </a:spcBef>
              <a:buNone/>
              <a:defRPr b="0" i="0" sz="1000" u="none" cap="none" strike="noStrike">
                <a:solidFill>
                  <a:srgbClr val="3F3F3F"/>
                </a:solidFill>
                <a:latin typeface="Century Gothic"/>
                <a:ea typeface="Century Gothic"/>
                <a:cs typeface="Century Gothic"/>
                <a:sym typeface="Century Gothic"/>
              </a:defRPr>
            </a:lvl2pPr>
            <a:lvl3pPr indent="0" lvl="2" marL="0" marR="0" rtl="0" algn="r">
              <a:spcBef>
                <a:spcPts val="0"/>
              </a:spcBef>
              <a:buNone/>
              <a:defRPr b="0" i="0" sz="1000" u="none" cap="none" strike="noStrike">
                <a:solidFill>
                  <a:srgbClr val="3F3F3F"/>
                </a:solidFill>
                <a:latin typeface="Century Gothic"/>
                <a:ea typeface="Century Gothic"/>
                <a:cs typeface="Century Gothic"/>
                <a:sym typeface="Century Gothic"/>
              </a:defRPr>
            </a:lvl3pPr>
            <a:lvl4pPr indent="0" lvl="3" marL="0" marR="0" rtl="0" algn="r">
              <a:spcBef>
                <a:spcPts val="0"/>
              </a:spcBef>
              <a:buNone/>
              <a:defRPr b="0" i="0" sz="1000" u="none" cap="none" strike="noStrike">
                <a:solidFill>
                  <a:srgbClr val="3F3F3F"/>
                </a:solidFill>
                <a:latin typeface="Century Gothic"/>
                <a:ea typeface="Century Gothic"/>
                <a:cs typeface="Century Gothic"/>
                <a:sym typeface="Century Gothic"/>
              </a:defRPr>
            </a:lvl4pPr>
            <a:lvl5pPr indent="0" lvl="4" marL="0" marR="0" rtl="0" algn="r">
              <a:spcBef>
                <a:spcPts val="0"/>
              </a:spcBef>
              <a:buNone/>
              <a:defRPr b="0" i="0" sz="1000" u="none" cap="none" strike="noStrike">
                <a:solidFill>
                  <a:srgbClr val="3F3F3F"/>
                </a:solidFill>
                <a:latin typeface="Century Gothic"/>
                <a:ea typeface="Century Gothic"/>
                <a:cs typeface="Century Gothic"/>
                <a:sym typeface="Century Gothic"/>
              </a:defRPr>
            </a:lvl5pPr>
            <a:lvl6pPr indent="0" lvl="5" marL="0" marR="0" rtl="0" algn="r">
              <a:spcBef>
                <a:spcPts val="0"/>
              </a:spcBef>
              <a:buNone/>
              <a:defRPr b="0" i="0" sz="1000" u="none" cap="none" strike="noStrike">
                <a:solidFill>
                  <a:srgbClr val="3F3F3F"/>
                </a:solidFill>
                <a:latin typeface="Century Gothic"/>
                <a:ea typeface="Century Gothic"/>
                <a:cs typeface="Century Gothic"/>
                <a:sym typeface="Century Gothic"/>
              </a:defRPr>
            </a:lvl6pPr>
            <a:lvl7pPr indent="0" lvl="6" marL="0" marR="0" rtl="0" algn="r">
              <a:spcBef>
                <a:spcPts val="0"/>
              </a:spcBef>
              <a:buNone/>
              <a:defRPr b="0" i="0" sz="1000" u="none" cap="none" strike="noStrike">
                <a:solidFill>
                  <a:srgbClr val="3F3F3F"/>
                </a:solidFill>
                <a:latin typeface="Century Gothic"/>
                <a:ea typeface="Century Gothic"/>
                <a:cs typeface="Century Gothic"/>
                <a:sym typeface="Century Gothic"/>
              </a:defRPr>
            </a:lvl7pPr>
            <a:lvl8pPr indent="0" lvl="7" marL="0" marR="0" rtl="0" algn="r">
              <a:spcBef>
                <a:spcPts val="0"/>
              </a:spcBef>
              <a:buNone/>
              <a:defRPr b="0" i="0" sz="1000" u="none" cap="none" strike="noStrike">
                <a:solidFill>
                  <a:srgbClr val="3F3F3F"/>
                </a:solidFill>
                <a:latin typeface="Century Gothic"/>
                <a:ea typeface="Century Gothic"/>
                <a:cs typeface="Century Gothic"/>
                <a:sym typeface="Century Gothic"/>
              </a:defRPr>
            </a:lvl8pPr>
            <a:lvl9pPr indent="0" lvl="8" marL="0" marR="0" rtl="0" algn="r">
              <a:spcBef>
                <a:spcPts val="0"/>
              </a:spcBef>
              <a:buNone/>
              <a:defRPr b="0" i="0" sz="1000" u="none" cap="none" strike="noStrike">
                <a:solidFill>
                  <a:srgbClr val="3F3F3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hi-I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3"/>
          <p:cNvSpPr txBox="1"/>
          <p:nvPr>
            <p:ph type="ctrTitle"/>
          </p:nvPr>
        </p:nvSpPr>
        <p:spPr>
          <a:xfrm>
            <a:off x="1561707" y="2582888"/>
            <a:ext cx="9068586" cy="2217159"/>
          </a:xfrm>
          <a:prstGeom prst="rect">
            <a:avLst/>
          </a:prstGeom>
          <a:noFill/>
          <a:ln>
            <a:noFill/>
          </a:ln>
        </p:spPr>
        <p:txBody>
          <a:bodyPr anchorCtr="0" anchor="ctr" bIns="45700" lIns="91425" spcFirstLastPara="1" rIns="91425" wrap="square" tIns="45700">
            <a:noAutofit/>
          </a:bodyPr>
          <a:lstStyle/>
          <a:p>
            <a:pPr indent="0" lvl="0" marL="0" rtl="0" algn="ctr">
              <a:lnSpc>
                <a:spcPct val="83000"/>
              </a:lnSpc>
              <a:spcBef>
                <a:spcPts val="0"/>
              </a:spcBef>
              <a:spcAft>
                <a:spcPts val="0"/>
              </a:spcAft>
              <a:buClr>
                <a:srgbClr val="002060"/>
              </a:buClr>
              <a:buSzPts val="11500"/>
              <a:buFont typeface="Teko"/>
              <a:buNone/>
            </a:pPr>
            <a:r>
              <a:rPr lang="hi-IN" sz="11500">
                <a:solidFill>
                  <a:srgbClr val="002060"/>
                </a:solidFill>
                <a:latin typeface="Teko"/>
                <a:ea typeface="Teko"/>
                <a:cs typeface="Teko"/>
                <a:sym typeface="Teko"/>
              </a:rPr>
              <a:t>उल्लास</a:t>
            </a:r>
            <a:r>
              <a:rPr lang="hi-IN" sz="9600">
                <a:solidFill>
                  <a:srgbClr val="002060"/>
                </a:solidFill>
                <a:latin typeface="Teko"/>
                <a:ea typeface="Teko"/>
                <a:cs typeface="Teko"/>
                <a:sym typeface="Teko"/>
              </a:rPr>
              <a:t> </a:t>
            </a:r>
            <a:br>
              <a:rPr lang="hi-IN" sz="9600">
                <a:solidFill>
                  <a:srgbClr val="002060"/>
                </a:solidFill>
                <a:latin typeface="Teko"/>
                <a:ea typeface="Teko"/>
                <a:cs typeface="Teko"/>
                <a:sym typeface="Teko"/>
              </a:rPr>
            </a:br>
            <a:r>
              <a:rPr lang="hi-IN" sz="9600">
                <a:solidFill>
                  <a:srgbClr val="002060"/>
                </a:solidFill>
                <a:latin typeface="Teko"/>
                <a:ea typeface="Teko"/>
                <a:cs typeface="Teko"/>
                <a:sym typeface="Teko"/>
              </a:rPr>
              <a:t>प्रवेशिका की विषयवस्तु</a:t>
            </a:r>
            <a:endParaRPr sz="9600">
              <a:solidFill>
                <a:srgbClr val="002060"/>
              </a:solidFill>
              <a:latin typeface="Teko"/>
              <a:ea typeface="Teko"/>
              <a:cs typeface="Teko"/>
              <a:sym typeface="Teko"/>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2"/>
          <p:cNvSpPr txBox="1"/>
          <p:nvPr>
            <p:ph type="title"/>
          </p:nvPr>
        </p:nvSpPr>
        <p:spPr>
          <a:xfrm>
            <a:off x="533401" y="237077"/>
            <a:ext cx="10591800" cy="114645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C00000"/>
              </a:buClr>
              <a:buSzPts val="4800"/>
              <a:buFont typeface="Teko"/>
              <a:buNone/>
            </a:pPr>
            <a:r>
              <a:rPr lang="hi-IN">
                <a:solidFill>
                  <a:srgbClr val="C00000"/>
                </a:solidFill>
                <a:latin typeface="Teko"/>
                <a:ea typeface="Teko"/>
                <a:cs typeface="Teko"/>
                <a:sym typeface="Teko"/>
              </a:rPr>
              <a:t>ईकाई 4 – हमारे आसपास</a:t>
            </a:r>
            <a:endParaRPr/>
          </a:p>
        </p:txBody>
      </p:sp>
      <p:sp>
        <p:nvSpPr>
          <p:cNvPr id="159" name="Google Shape;159;p22"/>
          <p:cNvSpPr txBox="1"/>
          <p:nvPr>
            <p:ph idx="1" type="body"/>
          </p:nvPr>
        </p:nvSpPr>
        <p:spPr>
          <a:xfrm>
            <a:off x="533400" y="1114946"/>
            <a:ext cx="11125200" cy="5629515"/>
          </a:xfrm>
          <a:prstGeom prst="rect">
            <a:avLst/>
          </a:prstGeom>
          <a:noFill/>
          <a:ln>
            <a:noFill/>
          </a:ln>
        </p:spPr>
        <p:txBody>
          <a:bodyPr anchorCtr="0" anchor="t" bIns="45700" lIns="91425" spcFirstLastPara="1" rIns="91425" wrap="square" tIns="45700">
            <a:normAutofit fontScale="85000" lnSpcReduction="10000"/>
          </a:bodyPr>
          <a:lstStyle/>
          <a:p>
            <a:pPr indent="0" lvl="0" marL="0" rtl="0" algn="just">
              <a:lnSpc>
                <a:spcPct val="100000"/>
              </a:lnSpc>
              <a:spcBef>
                <a:spcPts val="0"/>
              </a:spcBef>
              <a:spcAft>
                <a:spcPts val="0"/>
              </a:spcAft>
              <a:buSzPct val="100000"/>
              <a:buNone/>
            </a:pPr>
            <a:r>
              <a:rPr b="1" lang="hi-IN" sz="2800">
                <a:latin typeface="Kokila"/>
                <a:ea typeface="Kokila"/>
                <a:cs typeface="Kokila"/>
                <a:sym typeface="Kokila"/>
              </a:rPr>
              <a:t>शिक्षण बिंदु :-</a:t>
            </a:r>
            <a:endParaRPr/>
          </a:p>
          <a:p>
            <a:pPr indent="-182880" lvl="0" marL="182880" rtl="0" algn="just">
              <a:lnSpc>
                <a:spcPct val="100000"/>
              </a:lnSpc>
              <a:spcBef>
                <a:spcPts val="900"/>
              </a:spcBef>
              <a:spcAft>
                <a:spcPts val="0"/>
              </a:spcAft>
              <a:buSzPct val="100000"/>
              <a:buFont typeface="Arial"/>
              <a:buChar char="•"/>
            </a:pPr>
            <a:r>
              <a:rPr lang="hi-IN" sz="2800">
                <a:latin typeface="Kokila"/>
                <a:ea typeface="Kokila"/>
                <a:cs typeface="Kokila"/>
                <a:sym typeface="Kokila"/>
              </a:rPr>
              <a:t>ए, ऐ,ज,भ,ड, ड़,श,ष</a:t>
            </a:r>
            <a:endParaRPr/>
          </a:p>
          <a:p>
            <a:pPr indent="-182880" lvl="0" marL="182880" rtl="0" algn="just">
              <a:lnSpc>
                <a:spcPct val="100000"/>
              </a:lnSpc>
              <a:spcBef>
                <a:spcPts val="900"/>
              </a:spcBef>
              <a:spcAft>
                <a:spcPts val="0"/>
              </a:spcAft>
              <a:buSzPct val="100000"/>
              <a:buFont typeface="Arial"/>
              <a:buChar char="•"/>
            </a:pPr>
            <a:r>
              <a:rPr lang="hi-IN" sz="2800">
                <a:latin typeface="Kokila"/>
                <a:ea typeface="Kokila"/>
                <a:cs typeface="Kokila"/>
                <a:sym typeface="Kokila"/>
              </a:rPr>
              <a:t>तीन अंकों वाली संख्याओं का जोड़ एवं घटा करना </a:t>
            </a:r>
            <a:endParaRPr/>
          </a:p>
          <a:p>
            <a:pPr indent="-182880" lvl="0" marL="182880" rtl="0" algn="just">
              <a:lnSpc>
                <a:spcPct val="100000"/>
              </a:lnSpc>
              <a:spcBef>
                <a:spcPts val="900"/>
              </a:spcBef>
              <a:spcAft>
                <a:spcPts val="0"/>
              </a:spcAft>
              <a:buSzPct val="100000"/>
              <a:buFont typeface="Arial"/>
              <a:buChar char="•"/>
            </a:pPr>
            <a:r>
              <a:rPr lang="hi-IN" sz="2800">
                <a:latin typeface="Kokila"/>
                <a:ea typeface="Kokila"/>
                <a:cs typeface="Kokila"/>
                <a:sym typeface="Kokila"/>
              </a:rPr>
              <a:t>लम्बाई ,वज़न और धारिता का मापन करना </a:t>
            </a:r>
            <a:endParaRPr/>
          </a:p>
          <a:p>
            <a:pPr indent="-182880" lvl="0" marL="182880" rtl="0" algn="just">
              <a:lnSpc>
                <a:spcPct val="100000"/>
              </a:lnSpc>
              <a:spcBef>
                <a:spcPts val="900"/>
              </a:spcBef>
              <a:spcAft>
                <a:spcPts val="0"/>
              </a:spcAft>
              <a:buSzPct val="100000"/>
              <a:buFont typeface="Arial"/>
              <a:buChar char="•"/>
            </a:pPr>
            <a:r>
              <a:rPr lang="hi-IN" sz="2800">
                <a:latin typeface="Kokila"/>
                <a:ea typeface="Kokila"/>
                <a:cs typeface="Kokila"/>
                <a:sym typeface="Kokila"/>
              </a:rPr>
              <a:t>दो अंकीय संख्याओं का एक अंकीय संख्याओं से गुणा </a:t>
            </a:r>
            <a:endParaRPr/>
          </a:p>
          <a:p>
            <a:pPr indent="0" lvl="0" marL="0" rtl="0" algn="just">
              <a:lnSpc>
                <a:spcPct val="100000"/>
              </a:lnSpc>
              <a:spcBef>
                <a:spcPts val="900"/>
              </a:spcBef>
              <a:spcAft>
                <a:spcPts val="0"/>
              </a:spcAft>
              <a:buSzPct val="100000"/>
              <a:buNone/>
            </a:pPr>
            <a:r>
              <a:rPr b="1" lang="hi-IN" sz="2800">
                <a:latin typeface="Kokila"/>
                <a:ea typeface="Kokila"/>
                <a:cs typeface="Kokila"/>
                <a:sym typeface="Kokila"/>
              </a:rPr>
              <a:t>उद्देश्य :-</a:t>
            </a:r>
            <a:endParaRPr/>
          </a:p>
          <a:p>
            <a:pPr indent="-182880" lvl="0" marL="182880" rtl="0" algn="just">
              <a:lnSpc>
                <a:spcPct val="100000"/>
              </a:lnSpc>
              <a:spcBef>
                <a:spcPts val="900"/>
              </a:spcBef>
              <a:spcAft>
                <a:spcPts val="0"/>
              </a:spcAft>
              <a:buSzPct val="100000"/>
              <a:buFont typeface="Arial"/>
              <a:buChar char="•"/>
            </a:pPr>
            <a:r>
              <a:rPr lang="hi-IN" sz="2800">
                <a:latin typeface="Kokila"/>
                <a:ea typeface="Kokila"/>
                <a:cs typeface="Kokila"/>
                <a:sym typeface="Kokila"/>
              </a:rPr>
              <a:t>पर्यावरण से परिचित कराना। </a:t>
            </a:r>
            <a:endParaRPr/>
          </a:p>
          <a:p>
            <a:pPr indent="-182880" lvl="0" marL="182880" rtl="0" algn="just">
              <a:lnSpc>
                <a:spcPct val="100000"/>
              </a:lnSpc>
              <a:spcBef>
                <a:spcPts val="900"/>
              </a:spcBef>
              <a:spcAft>
                <a:spcPts val="0"/>
              </a:spcAft>
              <a:buSzPct val="100000"/>
              <a:buFont typeface="Arial"/>
              <a:buChar char="•"/>
            </a:pPr>
            <a:r>
              <a:rPr lang="hi-IN" sz="2800">
                <a:latin typeface="Kokila"/>
                <a:ea typeface="Kokila"/>
                <a:cs typeface="Kokila"/>
                <a:sym typeface="Kokila"/>
              </a:rPr>
              <a:t>अभिव्यक्ति का अवसर देना।</a:t>
            </a:r>
            <a:endParaRPr sz="2800">
              <a:latin typeface="Kokila"/>
              <a:ea typeface="Kokila"/>
              <a:cs typeface="Kokila"/>
              <a:sym typeface="Kokila"/>
            </a:endParaRPr>
          </a:p>
          <a:p>
            <a:pPr indent="-182880" lvl="0" marL="182880" rtl="0" algn="just">
              <a:lnSpc>
                <a:spcPct val="100000"/>
              </a:lnSpc>
              <a:spcBef>
                <a:spcPts val="900"/>
              </a:spcBef>
              <a:spcAft>
                <a:spcPts val="0"/>
              </a:spcAft>
              <a:buSzPct val="100000"/>
              <a:buFont typeface="Arial"/>
              <a:buChar char="•"/>
            </a:pPr>
            <a:r>
              <a:rPr lang="hi-IN" sz="2800">
                <a:latin typeface="Kokila"/>
                <a:ea typeface="Kokila"/>
                <a:cs typeface="Kokila"/>
                <a:sym typeface="Kokila"/>
              </a:rPr>
              <a:t>गणित को दैनिक जीवन से जोड़ना। </a:t>
            </a:r>
            <a:endParaRPr/>
          </a:p>
          <a:p>
            <a:pPr indent="-182880" lvl="0" marL="182880" rtl="0" algn="just">
              <a:lnSpc>
                <a:spcPct val="100000"/>
              </a:lnSpc>
              <a:spcBef>
                <a:spcPts val="900"/>
              </a:spcBef>
              <a:spcAft>
                <a:spcPts val="0"/>
              </a:spcAft>
              <a:buSzPct val="100000"/>
              <a:buFont typeface="Arial"/>
              <a:buChar char="•"/>
            </a:pPr>
            <a:r>
              <a:rPr lang="hi-IN" sz="2800">
                <a:latin typeface="Kokila"/>
                <a:ea typeface="Kokila"/>
                <a:cs typeface="Kokila"/>
                <a:sym typeface="Kokila"/>
              </a:rPr>
              <a:t>लंबाई वजन धारिता से अवगत कराना।</a:t>
            </a:r>
            <a:endParaRPr/>
          </a:p>
          <a:p>
            <a:pPr indent="0" lvl="0" marL="0" rtl="0" algn="just">
              <a:lnSpc>
                <a:spcPct val="100000"/>
              </a:lnSpc>
              <a:spcBef>
                <a:spcPts val="900"/>
              </a:spcBef>
              <a:spcAft>
                <a:spcPts val="0"/>
              </a:spcAft>
              <a:buSzPct val="100000"/>
              <a:buNone/>
            </a:pPr>
            <a:r>
              <a:rPr b="1" lang="hi-IN" sz="2800">
                <a:latin typeface="Kokila"/>
                <a:ea typeface="Kokila"/>
                <a:cs typeface="Kokila"/>
                <a:sym typeface="Kokila"/>
              </a:rPr>
              <a:t>पाठ का सारांश:- </a:t>
            </a:r>
            <a:r>
              <a:rPr lang="hi-IN" sz="2800">
                <a:latin typeface="Kokila"/>
                <a:ea typeface="Kokila"/>
                <a:cs typeface="Kokila"/>
                <a:sym typeface="Kokila"/>
              </a:rPr>
              <a:t>इस पाठ में आप अपने आस-पास के परिवेश हवा, पानी, धरती, आसमान, पहाड़, नदियाँ, जंगल, पशु –पक्षी पेड़ आदि एवं लोक शैली एवं लोक कलाओं के बारे में बातचीत करंगे एवं उनके अनुभव से जोड़ने का प्रयास करेगे। गणित में दैनिक जीवन सम्बंधित उदाहरण के माध्यम से लम्बाई वजन एवं धारिता की समझ विकसित करने हेतु उदाहरण के माध्यम से सार्वभौमिक इकाई के माध्यम से उनको बताएँगे।</a:t>
            </a:r>
            <a:endParaRPr sz="2400">
              <a:latin typeface="Kokila"/>
              <a:ea typeface="Kokila"/>
              <a:cs typeface="Kokila"/>
              <a:sym typeface="Kokil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23"/>
          <p:cNvSpPr txBox="1"/>
          <p:nvPr>
            <p:ph type="title"/>
          </p:nvPr>
        </p:nvSpPr>
        <p:spPr>
          <a:xfrm>
            <a:off x="533401" y="237077"/>
            <a:ext cx="10591800" cy="13716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C00000"/>
              </a:buClr>
              <a:buSzPts val="4800"/>
              <a:buFont typeface="Teko"/>
              <a:buNone/>
            </a:pPr>
            <a:r>
              <a:rPr lang="hi-IN">
                <a:solidFill>
                  <a:srgbClr val="C00000"/>
                </a:solidFill>
                <a:latin typeface="Teko"/>
                <a:ea typeface="Teko"/>
                <a:cs typeface="Teko"/>
                <a:sym typeface="Teko"/>
              </a:rPr>
              <a:t>इकाई 5 – खान-पान और सेहत</a:t>
            </a:r>
            <a:endParaRPr/>
          </a:p>
        </p:txBody>
      </p:sp>
      <p:sp>
        <p:nvSpPr>
          <p:cNvPr id="165" name="Google Shape;165;p23"/>
          <p:cNvSpPr txBox="1"/>
          <p:nvPr>
            <p:ph idx="1" type="body"/>
          </p:nvPr>
        </p:nvSpPr>
        <p:spPr>
          <a:xfrm>
            <a:off x="533400" y="1311966"/>
            <a:ext cx="11125200" cy="5327373"/>
          </a:xfrm>
          <a:prstGeom prst="rect">
            <a:avLst/>
          </a:prstGeom>
          <a:noFill/>
          <a:ln>
            <a:noFill/>
          </a:ln>
        </p:spPr>
        <p:txBody>
          <a:bodyPr anchorCtr="0" anchor="t" bIns="45700" lIns="91425" spcFirstLastPara="1" rIns="91425" wrap="square" tIns="45700">
            <a:normAutofit/>
          </a:bodyPr>
          <a:lstStyle/>
          <a:p>
            <a:pPr indent="0" lvl="0" marL="0" rtl="0" algn="just">
              <a:lnSpc>
                <a:spcPct val="100000"/>
              </a:lnSpc>
              <a:spcBef>
                <a:spcPts val="0"/>
              </a:spcBef>
              <a:spcAft>
                <a:spcPts val="0"/>
              </a:spcAft>
              <a:buSzPts val="2400"/>
              <a:buNone/>
            </a:pPr>
            <a:r>
              <a:rPr b="1" lang="hi-IN" sz="2400">
                <a:latin typeface="Kokila"/>
                <a:ea typeface="Kokila"/>
                <a:cs typeface="Kokila"/>
                <a:sym typeface="Kokila"/>
              </a:rPr>
              <a:t>शिक्षण बिंदु :-</a:t>
            </a:r>
            <a:endParaRPr/>
          </a:p>
          <a:p>
            <a:pPr indent="-182880" lvl="0" marL="182880" rtl="0" algn="just">
              <a:lnSpc>
                <a:spcPct val="100000"/>
              </a:lnSpc>
              <a:spcBef>
                <a:spcPts val="900"/>
              </a:spcBef>
              <a:spcAft>
                <a:spcPts val="0"/>
              </a:spcAft>
              <a:buSzPts val="2400"/>
              <a:buFont typeface="Arial"/>
              <a:buChar char="•"/>
            </a:pPr>
            <a:r>
              <a:rPr lang="hi-IN" sz="2400">
                <a:latin typeface="Kokila"/>
                <a:ea typeface="Kokila"/>
                <a:cs typeface="Kokila"/>
                <a:sym typeface="Kokila"/>
              </a:rPr>
              <a:t>उ , ऊ ,ह , छ , थ ,फ , फ ,ठ</a:t>
            </a:r>
            <a:endParaRPr/>
          </a:p>
          <a:p>
            <a:pPr indent="-182880" lvl="0" marL="182880" rtl="0" algn="just">
              <a:lnSpc>
                <a:spcPct val="100000"/>
              </a:lnSpc>
              <a:spcBef>
                <a:spcPts val="900"/>
              </a:spcBef>
              <a:spcAft>
                <a:spcPts val="0"/>
              </a:spcAft>
              <a:buSzPts val="2400"/>
              <a:buFont typeface="Arial"/>
              <a:buChar char="•"/>
            </a:pPr>
            <a:r>
              <a:rPr lang="hi-IN" sz="2400">
                <a:latin typeface="Kokila"/>
                <a:ea typeface="Kokila"/>
                <a:cs typeface="Kokila"/>
                <a:sym typeface="Kokila"/>
              </a:rPr>
              <a:t>समय देखना (घंटा ,मिनट,सेकेण्ड)</a:t>
            </a:r>
            <a:endParaRPr/>
          </a:p>
          <a:p>
            <a:pPr indent="-182880" lvl="0" marL="182880" rtl="0" algn="just">
              <a:lnSpc>
                <a:spcPct val="100000"/>
              </a:lnSpc>
              <a:spcBef>
                <a:spcPts val="900"/>
              </a:spcBef>
              <a:spcAft>
                <a:spcPts val="0"/>
              </a:spcAft>
              <a:buSzPts val="2400"/>
              <a:buFont typeface="Arial"/>
              <a:buChar char="•"/>
            </a:pPr>
            <a:r>
              <a:rPr lang="hi-IN" sz="2400">
                <a:latin typeface="Kokila"/>
                <a:ea typeface="Kokila"/>
                <a:cs typeface="Kokila"/>
                <a:sym typeface="Kokila"/>
              </a:rPr>
              <a:t>डिजिटल अंकों की पहचान करना एवं लिखना </a:t>
            </a:r>
            <a:endParaRPr/>
          </a:p>
          <a:p>
            <a:pPr indent="0" lvl="0" marL="0" rtl="0" algn="just">
              <a:lnSpc>
                <a:spcPct val="100000"/>
              </a:lnSpc>
              <a:spcBef>
                <a:spcPts val="900"/>
              </a:spcBef>
              <a:spcAft>
                <a:spcPts val="0"/>
              </a:spcAft>
              <a:buSzPts val="2400"/>
              <a:buNone/>
            </a:pPr>
            <a:r>
              <a:rPr b="1" lang="hi-IN" sz="2400">
                <a:latin typeface="Kokila"/>
                <a:ea typeface="Kokila"/>
                <a:cs typeface="Kokila"/>
                <a:sym typeface="Kokila"/>
              </a:rPr>
              <a:t>उद्देश्य:-</a:t>
            </a:r>
            <a:endParaRPr/>
          </a:p>
          <a:p>
            <a:pPr indent="-182880" lvl="0" marL="182880" rtl="0" algn="just">
              <a:lnSpc>
                <a:spcPct val="100000"/>
              </a:lnSpc>
              <a:spcBef>
                <a:spcPts val="900"/>
              </a:spcBef>
              <a:spcAft>
                <a:spcPts val="0"/>
              </a:spcAft>
              <a:buSzPts val="2400"/>
              <a:buFont typeface="Arial"/>
              <a:buChar char="•"/>
            </a:pPr>
            <a:r>
              <a:rPr lang="hi-IN" sz="2400">
                <a:latin typeface="Kokila"/>
                <a:ea typeface="Kokila"/>
                <a:cs typeface="Kokila"/>
                <a:sym typeface="Kokila"/>
              </a:rPr>
              <a:t>स्वास्थ और स्वच्छता के प्रति जागरूक करना</a:t>
            </a:r>
            <a:endParaRPr/>
          </a:p>
          <a:p>
            <a:pPr indent="-182880" lvl="0" marL="182880" rtl="0" algn="just">
              <a:lnSpc>
                <a:spcPct val="100000"/>
              </a:lnSpc>
              <a:spcBef>
                <a:spcPts val="900"/>
              </a:spcBef>
              <a:spcAft>
                <a:spcPts val="0"/>
              </a:spcAft>
              <a:buSzPts val="2400"/>
              <a:buFont typeface="Arial"/>
              <a:buChar char="•"/>
            </a:pPr>
            <a:r>
              <a:rPr lang="hi-IN" sz="2400">
                <a:latin typeface="Kokila"/>
                <a:ea typeface="Kokila"/>
                <a:cs typeface="Kokila"/>
                <a:sym typeface="Kokila"/>
              </a:rPr>
              <a:t>घड़ी में समझ देखने संबंधी अभ्यास करवाना</a:t>
            </a:r>
            <a:endParaRPr/>
          </a:p>
          <a:p>
            <a:pPr indent="-182880" lvl="0" marL="182880" rtl="0" algn="just">
              <a:lnSpc>
                <a:spcPct val="100000"/>
              </a:lnSpc>
              <a:spcBef>
                <a:spcPts val="900"/>
              </a:spcBef>
              <a:spcAft>
                <a:spcPts val="0"/>
              </a:spcAft>
              <a:buSzPts val="2400"/>
              <a:buFont typeface="Arial"/>
              <a:buChar char="•"/>
            </a:pPr>
            <a:r>
              <a:rPr lang="hi-IN" sz="2400">
                <a:latin typeface="Kokila"/>
                <a:ea typeface="Kokila"/>
                <a:cs typeface="Kokila"/>
                <a:sym typeface="Kokila"/>
              </a:rPr>
              <a:t>डिजिटल अंकों की पहचान</a:t>
            </a:r>
            <a:endParaRPr/>
          </a:p>
          <a:p>
            <a:pPr indent="0" lvl="0" marL="0" rtl="0" algn="just">
              <a:lnSpc>
                <a:spcPct val="100000"/>
              </a:lnSpc>
              <a:spcBef>
                <a:spcPts val="900"/>
              </a:spcBef>
              <a:spcAft>
                <a:spcPts val="0"/>
              </a:spcAft>
              <a:buSzPts val="2400"/>
              <a:buNone/>
            </a:pPr>
            <a:r>
              <a:rPr b="1" lang="hi-IN" sz="2400">
                <a:latin typeface="Kokila"/>
                <a:ea typeface="Kokila"/>
                <a:cs typeface="Kokila"/>
                <a:sym typeface="Kokila"/>
              </a:rPr>
              <a:t>पाठ का सारांश:- </a:t>
            </a:r>
            <a:r>
              <a:rPr lang="hi-IN" sz="2400">
                <a:latin typeface="Kokila"/>
                <a:ea typeface="Kokila"/>
                <a:cs typeface="Kokila"/>
                <a:sym typeface="Kokila"/>
              </a:rPr>
              <a:t> भारत के प्रत्येक गाँव –शहर में तरह-तरह के व्यंजन बनाए और खाते जाते है। खान-पान हमारे स्वास्थ से भी जुड़ा है। खान-पान में स्वाद के साथ –साथ स्वच्छता भी महत्वपूर्ण हैं। इस पाठ में आपको अपने शिक्षार्थियों से इन सब विषयों पर बात करने के अवसर मिलेंगे।</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4"/>
          <p:cNvSpPr txBox="1"/>
          <p:nvPr>
            <p:ph type="title"/>
          </p:nvPr>
        </p:nvSpPr>
        <p:spPr>
          <a:xfrm>
            <a:off x="533401" y="237077"/>
            <a:ext cx="10591800" cy="13716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C00000"/>
              </a:buClr>
              <a:buSzPts val="4800"/>
              <a:buFont typeface="Teko"/>
              <a:buNone/>
            </a:pPr>
            <a:r>
              <a:rPr lang="hi-IN">
                <a:solidFill>
                  <a:srgbClr val="C00000"/>
                </a:solidFill>
                <a:latin typeface="Teko"/>
                <a:ea typeface="Teko"/>
                <a:cs typeface="Teko"/>
                <a:sym typeface="Teko"/>
              </a:rPr>
              <a:t>इकाई 6 – मतदान</a:t>
            </a:r>
            <a:endParaRPr/>
          </a:p>
        </p:txBody>
      </p:sp>
      <p:sp>
        <p:nvSpPr>
          <p:cNvPr id="171" name="Google Shape;171;p24"/>
          <p:cNvSpPr txBox="1"/>
          <p:nvPr>
            <p:ph idx="1" type="body"/>
          </p:nvPr>
        </p:nvSpPr>
        <p:spPr>
          <a:xfrm>
            <a:off x="533401" y="1142633"/>
            <a:ext cx="11125200" cy="5327373"/>
          </a:xfrm>
          <a:prstGeom prst="rect">
            <a:avLst/>
          </a:prstGeom>
          <a:noFill/>
          <a:ln>
            <a:noFill/>
          </a:ln>
        </p:spPr>
        <p:txBody>
          <a:bodyPr anchorCtr="0" anchor="t" bIns="45700" lIns="91425" spcFirstLastPara="1" rIns="91425" wrap="square" tIns="45700">
            <a:noAutofit/>
          </a:bodyPr>
          <a:lstStyle/>
          <a:p>
            <a:pPr indent="0" lvl="0" marL="0" rtl="0" algn="just">
              <a:lnSpc>
                <a:spcPct val="100000"/>
              </a:lnSpc>
              <a:spcBef>
                <a:spcPts val="0"/>
              </a:spcBef>
              <a:spcAft>
                <a:spcPts val="0"/>
              </a:spcAft>
              <a:buSzPts val="2200"/>
              <a:buNone/>
            </a:pPr>
            <a:r>
              <a:rPr b="1" lang="hi-IN" sz="2200">
                <a:latin typeface="Kokila"/>
                <a:ea typeface="Kokila"/>
                <a:cs typeface="Kokila"/>
                <a:sym typeface="Kokila"/>
              </a:rPr>
              <a:t>शिक्षण बिंदु:-</a:t>
            </a:r>
            <a:endParaRPr/>
          </a:p>
          <a:p>
            <a:pPr indent="-182880" lvl="0" marL="182880" rtl="0" algn="just">
              <a:lnSpc>
                <a:spcPct val="100000"/>
              </a:lnSpc>
              <a:spcBef>
                <a:spcPts val="900"/>
              </a:spcBef>
              <a:spcAft>
                <a:spcPts val="0"/>
              </a:spcAft>
              <a:buSzPts val="2200"/>
              <a:buFont typeface="Arial"/>
              <a:buChar char="•"/>
            </a:pPr>
            <a:r>
              <a:rPr lang="hi-IN" sz="2200">
                <a:latin typeface="Kokila"/>
                <a:ea typeface="Kokila"/>
                <a:cs typeface="Kokila"/>
                <a:sym typeface="Kokila"/>
              </a:rPr>
              <a:t>क्ष, घ, ध, ढ, ढ़ अक्षरों से अवगत कराना।</a:t>
            </a:r>
            <a:endParaRPr/>
          </a:p>
          <a:p>
            <a:pPr indent="-182880" lvl="0" marL="182880" rtl="0" algn="just">
              <a:lnSpc>
                <a:spcPct val="100000"/>
              </a:lnSpc>
              <a:spcBef>
                <a:spcPts val="900"/>
              </a:spcBef>
              <a:spcAft>
                <a:spcPts val="0"/>
              </a:spcAft>
              <a:buSzPts val="2200"/>
              <a:buFont typeface="Arial"/>
              <a:buChar char="•"/>
            </a:pPr>
            <a:r>
              <a:rPr lang="hi-IN" sz="2200">
                <a:latin typeface="Kokila"/>
                <a:ea typeface="Kokila"/>
                <a:cs typeface="Kokila"/>
                <a:sym typeface="Kokila"/>
              </a:rPr>
              <a:t>समय की माप का उपयोग करना (12 और 24 घंटे wवाली घड़ी)।</a:t>
            </a:r>
            <a:endParaRPr/>
          </a:p>
          <a:p>
            <a:pPr indent="-182880" lvl="0" marL="182880" rtl="0" algn="just">
              <a:lnSpc>
                <a:spcPct val="100000"/>
              </a:lnSpc>
              <a:spcBef>
                <a:spcPts val="900"/>
              </a:spcBef>
              <a:spcAft>
                <a:spcPts val="0"/>
              </a:spcAft>
              <a:buSzPts val="2200"/>
              <a:buFont typeface="Arial"/>
              <a:buChar char="•"/>
            </a:pPr>
            <a:r>
              <a:rPr lang="hi-IN" sz="2200">
                <a:latin typeface="Kokila"/>
                <a:ea typeface="Kokila"/>
                <a:cs typeface="Kokila"/>
                <a:sym typeface="Kokila"/>
              </a:rPr>
              <a:t>कैलेंडर, समय-सारिणी और रेल टिकट पर दी गई सूचनाओं की समझ बनाना।</a:t>
            </a:r>
            <a:endParaRPr/>
          </a:p>
          <a:p>
            <a:pPr indent="0" lvl="0" marL="0" rtl="0" algn="just">
              <a:lnSpc>
                <a:spcPct val="100000"/>
              </a:lnSpc>
              <a:spcBef>
                <a:spcPts val="900"/>
              </a:spcBef>
              <a:spcAft>
                <a:spcPts val="0"/>
              </a:spcAft>
              <a:buSzPts val="2200"/>
              <a:buNone/>
            </a:pPr>
            <a:r>
              <a:rPr b="1" lang="hi-IN" sz="2200">
                <a:latin typeface="Kokila"/>
                <a:ea typeface="Kokila"/>
                <a:cs typeface="Kokila"/>
                <a:sym typeface="Kokila"/>
              </a:rPr>
              <a:t>उद्देश्य:-</a:t>
            </a:r>
            <a:endParaRPr/>
          </a:p>
          <a:p>
            <a:pPr indent="-182880" lvl="0" marL="182880" rtl="0" algn="just">
              <a:lnSpc>
                <a:spcPct val="100000"/>
              </a:lnSpc>
              <a:spcBef>
                <a:spcPts val="900"/>
              </a:spcBef>
              <a:spcAft>
                <a:spcPts val="0"/>
              </a:spcAft>
              <a:buSzPts val="2200"/>
              <a:buFont typeface="Arial"/>
              <a:buChar char="•"/>
            </a:pPr>
            <a:r>
              <a:rPr lang="hi-IN" sz="2200">
                <a:latin typeface="Kokila"/>
                <a:ea typeface="Kokila"/>
                <a:cs typeface="Kokila"/>
                <a:sym typeface="Kokila"/>
              </a:rPr>
              <a:t>मतदान के अधिकार हेतु जागरूक करना।</a:t>
            </a:r>
            <a:endParaRPr/>
          </a:p>
          <a:p>
            <a:pPr indent="-182880" lvl="0" marL="182880" rtl="0" algn="just">
              <a:lnSpc>
                <a:spcPct val="100000"/>
              </a:lnSpc>
              <a:spcBef>
                <a:spcPts val="900"/>
              </a:spcBef>
              <a:spcAft>
                <a:spcPts val="0"/>
              </a:spcAft>
              <a:buSzPts val="2200"/>
              <a:buFont typeface="Arial"/>
              <a:buChar char="•"/>
            </a:pPr>
            <a:r>
              <a:rPr lang="hi-IN" sz="2200">
                <a:latin typeface="Kokila"/>
                <a:ea typeface="Kokila"/>
                <a:cs typeface="Kokila"/>
                <a:sym typeface="Kokila"/>
              </a:rPr>
              <a:t>घड़ी द्वारा घंटा, मिनट व सेकंड का अभ्यास कराना।</a:t>
            </a:r>
            <a:endParaRPr/>
          </a:p>
          <a:p>
            <a:pPr indent="-182880" lvl="0" marL="182880" rtl="0" algn="just">
              <a:lnSpc>
                <a:spcPct val="100000"/>
              </a:lnSpc>
              <a:spcBef>
                <a:spcPts val="900"/>
              </a:spcBef>
              <a:spcAft>
                <a:spcPts val="0"/>
              </a:spcAft>
              <a:buSzPts val="2200"/>
              <a:buFont typeface="Arial"/>
              <a:buChar char="•"/>
            </a:pPr>
            <a:r>
              <a:rPr lang="hi-IN" sz="2200">
                <a:latin typeface="Kokila"/>
                <a:ea typeface="Kokila"/>
                <a:cs typeface="Kokila"/>
                <a:sym typeface="Kokila"/>
              </a:rPr>
              <a:t>कैलेंडर व रेल टिकट की समझ विकसित करना। </a:t>
            </a:r>
            <a:endParaRPr/>
          </a:p>
          <a:p>
            <a:pPr indent="0" lvl="0" marL="0" rtl="0" algn="just">
              <a:lnSpc>
                <a:spcPct val="100000"/>
              </a:lnSpc>
              <a:spcBef>
                <a:spcPts val="900"/>
              </a:spcBef>
              <a:spcAft>
                <a:spcPts val="0"/>
              </a:spcAft>
              <a:buSzPts val="2200"/>
              <a:buNone/>
            </a:pPr>
            <a:r>
              <a:rPr b="1" lang="hi-IN" sz="2200">
                <a:latin typeface="Kokila"/>
                <a:ea typeface="Kokila"/>
                <a:cs typeface="Kokila"/>
                <a:sym typeface="Kokila"/>
              </a:rPr>
              <a:t>पाठ का सारांश:- </a:t>
            </a:r>
            <a:r>
              <a:rPr lang="hi-IN" sz="2200">
                <a:latin typeface="Kokila"/>
                <a:ea typeface="Kokila"/>
                <a:cs typeface="Kokila"/>
                <a:sym typeface="Kokila"/>
              </a:rPr>
              <a:t>मतदान पाठ के माध्यम से शिक्षार्थी पढ़ने लिखने के कौशलों का विकास करने के साथ-साथ मतदान के अधिकार के बारे में जागरूक हो सकेंगे। गणित की शिक्षण हेतु ‘मतदान’ पर बातचीत करें जैसे-क्या आपको अपना मतदान क्रमांक पता है? आपके मतदान क्षेत्र में कुल कितने मतदाता है? इसी प्रकार नाटकीय मतदान का भीनी भी करा सकते हैं। बस व ट्रेन से जुड़े उनके अनुभव पर बात करेंगे। शिक्षार्थियों से घड़ी में समय, बस या ट्रेन के प्रस्थान का समय आदि पर चर्चा करेंगे। 24 घंटे व 12 घंटे वाली घड़ी पर चर्चा करेंगे। पूर्वान्ह 1 AM व मध्यान्ह 1 PM तथा कैलेंडर में वर्ष, महिना, सप्ताह, दिन आदि पर चर्चा करेंगे। रेलगाड़ी के टिकट को पढ़ना सीखेंगे जैसे- गाड़ी संख्या, कोच नंबर, सीट नंबर, कुल दूरी, कुल किराया इत्यादि।</a:t>
            </a:r>
            <a:endParaRPr sz="2200">
              <a:latin typeface="Kokila"/>
              <a:ea typeface="Kokila"/>
              <a:cs typeface="Kokila"/>
              <a:sym typeface="Kokil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5"/>
          <p:cNvSpPr txBox="1"/>
          <p:nvPr>
            <p:ph type="title"/>
          </p:nvPr>
        </p:nvSpPr>
        <p:spPr>
          <a:xfrm>
            <a:off x="533400" y="134046"/>
            <a:ext cx="10591800" cy="13716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C00000"/>
              </a:buClr>
              <a:buSzPts val="4800"/>
              <a:buFont typeface="Teko"/>
              <a:buNone/>
            </a:pPr>
            <a:r>
              <a:rPr lang="hi-IN">
                <a:solidFill>
                  <a:srgbClr val="C00000"/>
                </a:solidFill>
                <a:latin typeface="Teko"/>
                <a:ea typeface="Teko"/>
                <a:cs typeface="Teko"/>
                <a:sym typeface="Teko"/>
              </a:rPr>
              <a:t>इकाई 7 – कानूनी जानकारी</a:t>
            </a:r>
            <a:endParaRPr/>
          </a:p>
        </p:txBody>
      </p:sp>
      <p:sp>
        <p:nvSpPr>
          <p:cNvPr id="177" name="Google Shape;177;p25"/>
          <p:cNvSpPr txBox="1"/>
          <p:nvPr>
            <p:ph idx="1" type="body"/>
          </p:nvPr>
        </p:nvSpPr>
        <p:spPr>
          <a:xfrm>
            <a:off x="533400" y="1176499"/>
            <a:ext cx="11125200" cy="5327373"/>
          </a:xfrm>
          <a:prstGeom prst="rect">
            <a:avLst/>
          </a:prstGeom>
          <a:noFill/>
          <a:ln>
            <a:noFill/>
          </a:ln>
        </p:spPr>
        <p:txBody>
          <a:bodyPr anchorCtr="0" anchor="t" bIns="45700" lIns="91425" spcFirstLastPara="1" rIns="91425" wrap="square" tIns="45700">
            <a:noAutofit/>
          </a:bodyPr>
          <a:lstStyle/>
          <a:p>
            <a:pPr indent="0" lvl="0" marL="0" rtl="0" algn="just">
              <a:lnSpc>
                <a:spcPct val="100000"/>
              </a:lnSpc>
              <a:spcBef>
                <a:spcPts val="0"/>
              </a:spcBef>
              <a:spcAft>
                <a:spcPts val="0"/>
              </a:spcAft>
              <a:buSzPts val="2300"/>
              <a:buNone/>
            </a:pPr>
            <a:r>
              <a:rPr b="1" lang="hi-IN" sz="2300">
                <a:latin typeface="Kokila"/>
                <a:ea typeface="Kokila"/>
                <a:cs typeface="Kokila"/>
                <a:sym typeface="Kokila"/>
              </a:rPr>
              <a:t>शिक्षण बिन्दु:-</a:t>
            </a:r>
            <a:endParaRPr/>
          </a:p>
          <a:p>
            <a:pPr indent="-182880" lvl="0" marL="182880" rtl="0" algn="just">
              <a:lnSpc>
                <a:spcPct val="100000"/>
              </a:lnSpc>
              <a:spcBef>
                <a:spcPts val="900"/>
              </a:spcBef>
              <a:spcAft>
                <a:spcPts val="0"/>
              </a:spcAft>
              <a:buSzPts val="2300"/>
              <a:buFont typeface="Arial"/>
              <a:buChar char="•"/>
            </a:pPr>
            <a:r>
              <a:rPr lang="hi-IN" sz="2300">
                <a:latin typeface="Kokila"/>
                <a:ea typeface="Kokila"/>
                <a:cs typeface="Kokila"/>
                <a:sym typeface="Kokila"/>
              </a:rPr>
              <a:t>त्र, श्र, ण, ऋ, ज्ञ अक्षरों से अवगत कराना।</a:t>
            </a:r>
            <a:endParaRPr/>
          </a:p>
          <a:p>
            <a:pPr indent="-182880" lvl="0" marL="182880" rtl="0" algn="just">
              <a:lnSpc>
                <a:spcPct val="100000"/>
              </a:lnSpc>
              <a:spcBef>
                <a:spcPts val="900"/>
              </a:spcBef>
              <a:spcAft>
                <a:spcPts val="0"/>
              </a:spcAft>
              <a:buSzPts val="2300"/>
              <a:buFont typeface="Arial"/>
              <a:buChar char="•"/>
            </a:pPr>
            <a:r>
              <a:rPr lang="hi-IN" sz="2300">
                <a:latin typeface="Kokila"/>
                <a:ea typeface="Kokila"/>
                <a:cs typeface="Kokila"/>
                <a:sym typeface="Kokila"/>
              </a:rPr>
              <a:t>बैंक संबंधी, फार्म पढ़ना, समझना और भरना (चेक, जमापर्ची, नगद निकासी पर्ची)।</a:t>
            </a:r>
            <a:endParaRPr/>
          </a:p>
          <a:p>
            <a:pPr indent="-182880" lvl="0" marL="182880" rtl="0" algn="just">
              <a:lnSpc>
                <a:spcPct val="100000"/>
              </a:lnSpc>
              <a:spcBef>
                <a:spcPts val="900"/>
              </a:spcBef>
              <a:spcAft>
                <a:spcPts val="0"/>
              </a:spcAft>
              <a:buSzPts val="2300"/>
              <a:buFont typeface="Arial"/>
              <a:buChar char="•"/>
            </a:pPr>
            <a:r>
              <a:rPr lang="hi-IN" sz="2300">
                <a:latin typeface="Kokila"/>
                <a:ea typeface="Kokila"/>
                <a:cs typeface="Kokila"/>
                <a:sym typeface="Kokila"/>
              </a:rPr>
              <a:t>कानून से जुड़े शब्दावली को समझना और पढ़ना।</a:t>
            </a:r>
            <a:endParaRPr/>
          </a:p>
          <a:p>
            <a:pPr indent="-182880" lvl="0" marL="182880" rtl="0" algn="just">
              <a:lnSpc>
                <a:spcPct val="100000"/>
              </a:lnSpc>
              <a:spcBef>
                <a:spcPts val="900"/>
              </a:spcBef>
              <a:spcAft>
                <a:spcPts val="0"/>
              </a:spcAft>
              <a:buSzPts val="2300"/>
              <a:buFont typeface="Arial"/>
              <a:buChar char="•"/>
            </a:pPr>
            <a:r>
              <a:rPr lang="hi-IN" sz="2300">
                <a:latin typeface="Kokila"/>
                <a:ea typeface="Kokila"/>
                <a:cs typeface="Kokila"/>
                <a:sym typeface="Kokila"/>
              </a:rPr>
              <a:t>साइबर सुरक्षा के बारे में जानकारी प्रदान करना।</a:t>
            </a:r>
            <a:endParaRPr/>
          </a:p>
          <a:p>
            <a:pPr indent="0" lvl="0" marL="0" rtl="0" algn="just">
              <a:lnSpc>
                <a:spcPct val="100000"/>
              </a:lnSpc>
              <a:spcBef>
                <a:spcPts val="900"/>
              </a:spcBef>
              <a:spcAft>
                <a:spcPts val="0"/>
              </a:spcAft>
              <a:buSzPts val="2300"/>
              <a:buNone/>
            </a:pPr>
            <a:r>
              <a:rPr b="1" lang="hi-IN" sz="2300">
                <a:latin typeface="Kokila"/>
                <a:ea typeface="Kokila"/>
                <a:cs typeface="Kokila"/>
                <a:sym typeface="Kokila"/>
              </a:rPr>
              <a:t>उद्देश्य:-</a:t>
            </a:r>
            <a:endParaRPr/>
          </a:p>
          <a:p>
            <a:pPr indent="-182880" lvl="0" marL="182880" rtl="0" algn="just">
              <a:lnSpc>
                <a:spcPct val="100000"/>
              </a:lnSpc>
              <a:spcBef>
                <a:spcPts val="900"/>
              </a:spcBef>
              <a:spcAft>
                <a:spcPts val="0"/>
              </a:spcAft>
              <a:buSzPts val="2300"/>
              <a:buFont typeface="Arial"/>
              <a:buChar char="•"/>
            </a:pPr>
            <a:r>
              <a:rPr lang="hi-IN" sz="2300">
                <a:latin typeface="Kokila"/>
                <a:ea typeface="Kokila"/>
                <a:cs typeface="Kokila"/>
                <a:sym typeface="Kokila"/>
              </a:rPr>
              <a:t>बैंक संबंधी फॉर्म पढ़ना, समझना और भरने हेतु समझ विकसित करना।</a:t>
            </a:r>
            <a:endParaRPr/>
          </a:p>
          <a:p>
            <a:pPr indent="-182880" lvl="0" marL="182880" rtl="0" algn="just">
              <a:lnSpc>
                <a:spcPct val="100000"/>
              </a:lnSpc>
              <a:spcBef>
                <a:spcPts val="900"/>
              </a:spcBef>
              <a:spcAft>
                <a:spcPts val="0"/>
              </a:spcAft>
              <a:buSzPts val="2300"/>
              <a:buFont typeface="Arial"/>
              <a:buChar char="•"/>
            </a:pPr>
            <a:r>
              <a:rPr lang="hi-IN" sz="2300">
                <a:latin typeface="Kokila"/>
                <a:ea typeface="Kokila"/>
                <a:cs typeface="Kokila"/>
                <a:sym typeface="Kokila"/>
              </a:rPr>
              <a:t>कानून से जुड़ी शब्दावली की जानकारी देना।</a:t>
            </a:r>
            <a:endParaRPr/>
          </a:p>
          <a:p>
            <a:pPr indent="-182880" lvl="0" marL="182880" rtl="0" algn="just">
              <a:lnSpc>
                <a:spcPct val="100000"/>
              </a:lnSpc>
              <a:spcBef>
                <a:spcPts val="900"/>
              </a:spcBef>
              <a:spcAft>
                <a:spcPts val="0"/>
              </a:spcAft>
              <a:buSzPts val="2300"/>
              <a:buFont typeface="Arial"/>
              <a:buChar char="•"/>
            </a:pPr>
            <a:r>
              <a:rPr lang="hi-IN" sz="2300">
                <a:latin typeface="Kokila"/>
                <a:ea typeface="Kokila"/>
                <a:cs typeface="Kokila"/>
                <a:sym typeface="Kokila"/>
              </a:rPr>
              <a:t>साइबर सुरक्षा की समझ विकसित करना।</a:t>
            </a:r>
            <a:endParaRPr/>
          </a:p>
          <a:p>
            <a:pPr indent="0" lvl="0" marL="0" rtl="0" algn="just">
              <a:lnSpc>
                <a:spcPct val="100000"/>
              </a:lnSpc>
              <a:spcBef>
                <a:spcPts val="900"/>
              </a:spcBef>
              <a:spcAft>
                <a:spcPts val="0"/>
              </a:spcAft>
              <a:buSzPts val="2300"/>
              <a:buNone/>
            </a:pPr>
            <a:r>
              <a:rPr b="1" lang="hi-IN" sz="2300">
                <a:latin typeface="Kokila"/>
                <a:ea typeface="Kokila"/>
                <a:cs typeface="Kokila"/>
                <a:sym typeface="Kokila"/>
              </a:rPr>
              <a:t>पाठ का सारांश:- </a:t>
            </a:r>
            <a:r>
              <a:rPr lang="hi-IN" sz="2300">
                <a:latin typeface="Kokila"/>
                <a:ea typeface="Kokila"/>
                <a:cs typeface="Kokila"/>
                <a:sym typeface="Kokila"/>
              </a:rPr>
              <a:t>शिक्षार्थियों से कानूनी जानकारी से संबंधित बातों पर चर्चा करेंगे किसी चेक के नमूने पर चेक भरना सिखाएंगे। चेक भरी जाने वाली आवश्यक सूचनाओं जैसे- व्यक्ति का नाम, चेक भरने की तारीख दी जाने वाली धनराशी, अपने हस्ताक्षर इत्यादि के बारे में बताएंगे।सही लेन-देन के लिए बैंक फार्म और पर्चियां भरने का तरीका जानना महत्वपूर्ण है। साथ ही साथ साइबर सुरक्षा की जानकारी प्रदान करना।</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6"/>
          <p:cNvSpPr txBox="1"/>
          <p:nvPr>
            <p:ph type="title"/>
          </p:nvPr>
        </p:nvSpPr>
        <p:spPr>
          <a:xfrm>
            <a:off x="533400" y="134046"/>
            <a:ext cx="10591800" cy="13716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C00000"/>
              </a:buClr>
              <a:buSzPts val="4800"/>
              <a:buFont typeface="Teko"/>
              <a:buNone/>
            </a:pPr>
            <a:r>
              <a:rPr lang="hi-IN">
                <a:solidFill>
                  <a:srgbClr val="C00000"/>
                </a:solidFill>
                <a:latin typeface="Teko"/>
                <a:ea typeface="Teko"/>
                <a:cs typeface="Teko"/>
                <a:sym typeface="Teko"/>
              </a:rPr>
              <a:t> </a:t>
            </a:r>
            <a:endParaRPr/>
          </a:p>
        </p:txBody>
      </p:sp>
      <p:sp>
        <p:nvSpPr>
          <p:cNvPr id="183" name="Google Shape;183;p26"/>
          <p:cNvSpPr txBox="1"/>
          <p:nvPr>
            <p:ph idx="1" type="body"/>
          </p:nvPr>
        </p:nvSpPr>
        <p:spPr>
          <a:xfrm>
            <a:off x="533400" y="2078567"/>
            <a:ext cx="11125200" cy="2700867"/>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100000"/>
              </a:lnSpc>
              <a:spcBef>
                <a:spcPts val="0"/>
              </a:spcBef>
              <a:spcAft>
                <a:spcPts val="0"/>
              </a:spcAft>
              <a:buSzPts val="6000"/>
              <a:buNone/>
            </a:pPr>
            <a:r>
              <a:rPr lang="hi-IN" sz="6000">
                <a:solidFill>
                  <a:srgbClr val="634545"/>
                </a:solidFill>
                <a:latin typeface="Teko"/>
                <a:ea typeface="Teko"/>
                <a:cs typeface="Teko"/>
                <a:sym typeface="Teko"/>
              </a:rPr>
              <a:t>प्रवेशिका में दी गयी सात ईकाईयों को 200 घंटों के अध्यापन अवधि में शामिल कर शिक्षार्थियों को प्रशिक्षित करना होगा।</a:t>
            </a:r>
            <a:endParaRPr sz="7200">
              <a:solidFill>
                <a:srgbClr val="634545"/>
              </a:solidFill>
              <a:latin typeface="Teko"/>
              <a:ea typeface="Teko"/>
              <a:cs typeface="Teko"/>
              <a:sym typeface="Teko"/>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27"/>
          <p:cNvSpPr txBox="1"/>
          <p:nvPr>
            <p:ph idx="1" type="body"/>
          </p:nvPr>
        </p:nvSpPr>
        <p:spPr>
          <a:xfrm>
            <a:off x="228600" y="1832324"/>
            <a:ext cx="11785600" cy="1500021"/>
          </a:xfrm>
          <a:prstGeom prst="rect">
            <a:avLst/>
          </a:prstGeom>
          <a:noFill/>
          <a:ln>
            <a:noFill/>
          </a:ln>
        </p:spPr>
        <p:txBody>
          <a:bodyPr anchorCtr="0" anchor="t" bIns="45700" lIns="91425" spcFirstLastPara="1" rIns="91425" wrap="square" tIns="45700">
            <a:normAutofit lnSpcReduction="10000"/>
          </a:bodyPr>
          <a:lstStyle/>
          <a:p>
            <a:pPr indent="0" lvl="0" marL="0" rtl="0" algn="ctr">
              <a:lnSpc>
                <a:spcPct val="100000"/>
              </a:lnSpc>
              <a:spcBef>
                <a:spcPts val="0"/>
              </a:spcBef>
              <a:spcAft>
                <a:spcPts val="0"/>
              </a:spcAft>
              <a:buSzPts val="9600"/>
              <a:buNone/>
            </a:pPr>
            <a:r>
              <a:rPr b="1" lang="hi-IN" sz="9600">
                <a:solidFill>
                  <a:srgbClr val="002060"/>
                </a:solidFill>
                <a:latin typeface="Teko"/>
                <a:ea typeface="Teko"/>
                <a:cs typeface="Teko"/>
                <a:sym typeface="Teko"/>
              </a:rPr>
              <a:t>धन्यवाद</a:t>
            </a:r>
            <a:endParaRPr sz="8000">
              <a:latin typeface="Teko"/>
              <a:ea typeface="Teko"/>
              <a:cs typeface="Teko"/>
              <a:sym typeface="Teko"/>
            </a:endParaRPr>
          </a:p>
        </p:txBody>
      </p:sp>
      <p:pic>
        <p:nvPicPr>
          <p:cNvPr descr="Flowers PNGs for Free Download" id="189" name="Google Shape;189;p27"/>
          <p:cNvPicPr preferRelativeResize="0"/>
          <p:nvPr/>
        </p:nvPicPr>
        <p:blipFill rotWithShape="1">
          <a:blip r:embed="rId3">
            <a:alphaModFix/>
          </a:blip>
          <a:srcRect b="0" l="0" r="0" t="0"/>
          <a:stretch/>
        </p:blipFill>
        <p:spPr>
          <a:xfrm>
            <a:off x="2064279" y="3216413"/>
            <a:ext cx="8332788" cy="2498587"/>
          </a:xfrm>
          <a:prstGeom prst="rect">
            <a:avLst/>
          </a:prstGeom>
          <a:noFill/>
          <a:ln>
            <a:noFill/>
          </a:ln>
          <a:effectLst>
            <a:outerShdw blurRad="190500" rotWithShape="0" algn="tl">
              <a:srgbClr val="000000">
                <a:alpha val="69803"/>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14"/>
          <p:cNvSpPr txBox="1"/>
          <p:nvPr>
            <p:ph type="title"/>
          </p:nvPr>
        </p:nvSpPr>
        <p:spPr>
          <a:xfrm>
            <a:off x="1066800" y="147540"/>
            <a:ext cx="10058400" cy="137160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rgbClr val="C00000"/>
              </a:buClr>
              <a:buSzPct val="100000"/>
              <a:buFont typeface="Teko"/>
              <a:buNone/>
            </a:pPr>
            <a:br>
              <a:rPr lang="hi-IN">
                <a:solidFill>
                  <a:srgbClr val="C00000"/>
                </a:solidFill>
                <a:latin typeface="Teko"/>
                <a:ea typeface="Teko"/>
                <a:cs typeface="Teko"/>
                <a:sym typeface="Teko"/>
              </a:rPr>
            </a:br>
            <a:r>
              <a:rPr lang="hi-IN">
                <a:solidFill>
                  <a:srgbClr val="C00000"/>
                </a:solidFill>
                <a:latin typeface="Teko"/>
                <a:ea typeface="Teko"/>
                <a:cs typeface="Teko"/>
                <a:sym typeface="Teko"/>
              </a:rPr>
              <a:t>उल्लास (Ullas) </a:t>
            </a:r>
            <a:br>
              <a:rPr lang="hi-IN">
                <a:solidFill>
                  <a:srgbClr val="C00000"/>
                </a:solidFill>
                <a:latin typeface="Teko"/>
                <a:ea typeface="Teko"/>
                <a:cs typeface="Teko"/>
                <a:sym typeface="Teko"/>
              </a:rPr>
            </a:br>
            <a:r>
              <a:rPr lang="hi-IN" sz="4000">
                <a:solidFill>
                  <a:schemeClr val="dk1"/>
                </a:solidFill>
                <a:latin typeface="Teko"/>
                <a:ea typeface="Teko"/>
                <a:cs typeface="Teko"/>
                <a:sym typeface="Teko"/>
              </a:rPr>
              <a:t>Understanding of Life Long Learning for all in Society</a:t>
            </a:r>
            <a:endParaRPr>
              <a:solidFill>
                <a:schemeClr val="dk1"/>
              </a:solidFill>
            </a:endParaRPr>
          </a:p>
        </p:txBody>
      </p:sp>
      <p:sp>
        <p:nvSpPr>
          <p:cNvPr id="112" name="Google Shape;112;p14"/>
          <p:cNvSpPr txBox="1"/>
          <p:nvPr>
            <p:ph idx="1" type="body"/>
          </p:nvPr>
        </p:nvSpPr>
        <p:spPr>
          <a:xfrm>
            <a:off x="838199" y="1817384"/>
            <a:ext cx="10524067" cy="4261899"/>
          </a:xfrm>
          <a:prstGeom prst="rect">
            <a:avLst/>
          </a:prstGeom>
          <a:noFill/>
          <a:ln>
            <a:noFill/>
          </a:ln>
        </p:spPr>
        <p:txBody>
          <a:bodyPr anchorCtr="0" anchor="t" bIns="45700" lIns="91425" spcFirstLastPara="1" rIns="91425" wrap="square" tIns="45700">
            <a:noAutofit/>
          </a:bodyPr>
          <a:lstStyle/>
          <a:p>
            <a:pPr indent="-182880" lvl="0" marL="182880" rtl="0" algn="just">
              <a:lnSpc>
                <a:spcPct val="100000"/>
              </a:lnSpc>
              <a:spcBef>
                <a:spcPts val="0"/>
              </a:spcBef>
              <a:spcAft>
                <a:spcPts val="0"/>
              </a:spcAft>
              <a:buSzPts val="2800"/>
              <a:buFont typeface="Arial"/>
              <a:buChar char="•"/>
            </a:pPr>
            <a:r>
              <a:rPr b="1" lang="hi-IN" sz="2800">
                <a:latin typeface="Kokila"/>
                <a:ea typeface="Kokila"/>
                <a:cs typeface="Kokila"/>
                <a:sym typeface="Kokila"/>
              </a:rPr>
              <a:t>स्पष्ट है कि- समाज में सभी के लिए आजीवन सीखने की समझ।</a:t>
            </a:r>
            <a:endParaRPr b="1" sz="2800">
              <a:latin typeface="Kokila"/>
              <a:ea typeface="Kokila"/>
              <a:cs typeface="Kokila"/>
              <a:sym typeface="Kokila"/>
            </a:endParaRPr>
          </a:p>
          <a:p>
            <a:pPr indent="-182880" lvl="0" marL="182880" rtl="0" algn="just">
              <a:lnSpc>
                <a:spcPct val="100000"/>
              </a:lnSpc>
              <a:spcBef>
                <a:spcPts val="900"/>
              </a:spcBef>
              <a:spcAft>
                <a:spcPts val="0"/>
              </a:spcAft>
              <a:buSzPts val="2800"/>
              <a:buFont typeface="Arial"/>
              <a:buChar char="•"/>
            </a:pPr>
            <a:r>
              <a:rPr b="1" lang="hi-IN" sz="2800">
                <a:latin typeface="Kokila"/>
                <a:ea typeface="Kokila"/>
                <a:cs typeface="Kokila"/>
                <a:sym typeface="Kokila"/>
              </a:rPr>
              <a:t>उल्लास प्रवेशिका के माध्यम से 15 वर्ष और उससे अधिक आयु वाले वयस्कों को साक्षर किया जाना है। ताकि वे सशक्त नागरिक के रूप में समाज में सहयोग दे सकें।</a:t>
            </a:r>
            <a:endParaRPr b="1" sz="2800">
              <a:latin typeface="Kokila"/>
              <a:ea typeface="Kokila"/>
              <a:cs typeface="Kokila"/>
              <a:sym typeface="Kokila"/>
            </a:endParaRPr>
          </a:p>
          <a:p>
            <a:pPr indent="-182880" lvl="0" marL="182880" rtl="0" algn="just">
              <a:lnSpc>
                <a:spcPct val="100000"/>
              </a:lnSpc>
              <a:spcBef>
                <a:spcPts val="900"/>
              </a:spcBef>
              <a:spcAft>
                <a:spcPts val="0"/>
              </a:spcAft>
              <a:buSzPts val="2800"/>
              <a:buFont typeface="Arial"/>
              <a:buChar char="•"/>
            </a:pPr>
            <a:r>
              <a:rPr b="1" lang="hi-IN" sz="2800">
                <a:latin typeface="Kokila"/>
                <a:ea typeface="Kokila"/>
                <a:cs typeface="Kokila"/>
                <a:sym typeface="Kokila"/>
              </a:rPr>
              <a:t>उल्लास प्रवेशिका के घटक  –</a:t>
            </a:r>
            <a:endParaRPr/>
          </a:p>
          <a:p>
            <a:pPr indent="-457200" lvl="1" marL="731520" rtl="0" algn="just">
              <a:lnSpc>
                <a:spcPct val="100000"/>
              </a:lnSpc>
              <a:spcBef>
                <a:spcPts val="500"/>
              </a:spcBef>
              <a:spcAft>
                <a:spcPts val="0"/>
              </a:spcAft>
              <a:buSzPts val="2800"/>
              <a:buFont typeface="Century Gothic"/>
              <a:buAutoNum type="arabicPeriod"/>
            </a:pPr>
            <a:r>
              <a:rPr b="1" lang="hi-IN" sz="2800">
                <a:latin typeface="Kokila"/>
                <a:ea typeface="Kokila"/>
                <a:cs typeface="Kokila"/>
                <a:sym typeface="Kokila"/>
              </a:rPr>
              <a:t>बुनियादी साक्षरता व संख्या ज्ञान</a:t>
            </a:r>
            <a:endParaRPr/>
          </a:p>
          <a:p>
            <a:pPr indent="-457200" lvl="1" marL="731520" rtl="0" algn="just">
              <a:lnSpc>
                <a:spcPct val="100000"/>
              </a:lnSpc>
              <a:spcBef>
                <a:spcPts val="500"/>
              </a:spcBef>
              <a:spcAft>
                <a:spcPts val="0"/>
              </a:spcAft>
              <a:buSzPts val="2800"/>
              <a:buFont typeface="Century Gothic"/>
              <a:buAutoNum type="arabicPeriod"/>
            </a:pPr>
            <a:r>
              <a:rPr b="1" lang="hi-IN" sz="2800">
                <a:latin typeface="Kokila"/>
                <a:ea typeface="Kokila"/>
                <a:cs typeface="Kokila"/>
                <a:sym typeface="Kokila"/>
              </a:rPr>
              <a:t>जीवन कौशल</a:t>
            </a:r>
            <a:endParaRPr/>
          </a:p>
          <a:p>
            <a:pPr indent="-457200" lvl="1" marL="731520" rtl="0" algn="just">
              <a:lnSpc>
                <a:spcPct val="100000"/>
              </a:lnSpc>
              <a:spcBef>
                <a:spcPts val="500"/>
              </a:spcBef>
              <a:spcAft>
                <a:spcPts val="0"/>
              </a:spcAft>
              <a:buSzPts val="2800"/>
              <a:buFont typeface="Century Gothic"/>
              <a:buAutoNum type="arabicPeriod"/>
            </a:pPr>
            <a:r>
              <a:rPr b="1" lang="hi-IN" sz="2800">
                <a:latin typeface="Kokila"/>
                <a:ea typeface="Kokila"/>
                <a:cs typeface="Kokila"/>
                <a:sym typeface="Kokila"/>
              </a:rPr>
              <a:t>बुनियादी शिक्षा</a:t>
            </a:r>
            <a:endParaRPr/>
          </a:p>
          <a:p>
            <a:pPr indent="-457200" lvl="1" marL="731520" rtl="0" algn="just">
              <a:lnSpc>
                <a:spcPct val="100000"/>
              </a:lnSpc>
              <a:spcBef>
                <a:spcPts val="500"/>
              </a:spcBef>
              <a:spcAft>
                <a:spcPts val="0"/>
              </a:spcAft>
              <a:buSzPts val="2800"/>
              <a:buFont typeface="Century Gothic"/>
              <a:buAutoNum type="arabicPeriod"/>
            </a:pPr>
            <a:r>
              <a:rPr b="1" lang="hi-IN" sz="2800">
                <a:latin typeface="Kokila"/>
                <a:ea typeface="Kokila"/>
                <a:cs typeface="Kokila"/>
                <a:sym typeface="Kokila"/>
              </a:rPr>
              <a:t>व्यावसायिक कौशल</a:t>
            </a:r>
            <a:endParaRPr/>
          </a:p>
          <a:p>
            <a:pPr indent="-457200" lvl="1" marL="731520" rtl="0" algn="just">
              <a:lnSpc>
                <a:spcPct val="100000"/>
              </a:lnSpc>
              <a:spcBef>
                <a:spcPts val="500"/>
              </a:spcBef>
              <a:spcAft>
                <a:spcPts val="0"/>
              </a:spcAft>
              <a:buSzPts val="2800"/>
              <a:buFont typeface="Century Gothic"/>
              <a:buAutoNum type="arabicPeriod"/>
            </a:pPr>
            <a:r>
              <a:rPr b="1" lang="hi-IN" sz="2800">
                <a:latin typeface="Kokila"/>
                <a:ea typeface="Kokila"/>
                <a:cs typeface="Kokila"/>
                <a:sym typeface="Kokila"/>
              </a:rPr>
              <a:t>सतत शिक्षा</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15"/>
          <p:cNvSpPr txBox="1"/>
          <p:nvPr>
            <p:ph type="title"/>
          </p:nvPr>
        </p:nvSpPr>
        <p:spPr>
          <a:xfrm>
            <a:off x="668867" y="270055"/>
            <a:ext cx="10456333" cy="13716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C00000"/>
              </a:buClr>
              <a:buSzPts val="4800"/>
              <a:buFont typeface="Teko"/>
              <a:buNone/>
            </a:pPr>
            <a:r>
              <a:rPr lang="hi-IN">
                <a:solidFill>
                  <a:srgbClr val="C00000"/>
                </a:solidFill>
                <a:latin typeface="Teko"/>
                <a:ea typeface="Teko"/>
                <a:cs typeface="Teko"/>
                <a:sym typeface="Teko"/>
              </a:rPr>
              <a:t>विशेषताएँ -</a:t>
            </a:r>
            <a:endParaRPr/>
          </a:p>
        </p:txBody>
      </p:sp>
      <p:sp>
        <p:nvSpPr>
          <p:cNvPr id="118" name="Google Shape;118;p15"/>
          <p:cNvSpPr txBox="1"/>
          <p:nvPr>
            <p:ph idx="1" type="body"/>
          </p:nvPr>
        </p:nvSpPr>
        <p:spPr>
          <a:xfrm>
            <a:off x="584200" y="1439333"/>
            <a:ext cx="10930467" cy="4595707"/>
          </a:xfrm>
          <a:prstGeom prst="rect">
            <a:avLst/>
          </a:prstGeom>
          <a:noFill/>
          <a:ln>
            <a:noFill/>
          </a:ln>
        </p:spPr>
        <p:txBody>
          <a:bodyPr anchorCtr="0" anchor="t" bIns="45700" lIns="91425" spcFirstLastPara="1" rIns="91425" wrap="square" tIns="45700">
            <a:noAutofit/>
          </a:bodyPr>
          <a:lstStyle/>
          <a:p>
            <a:pPr indent="-203200" lvl="0" marL="182880" rtl="0" algn="just">
              <a:lnSpc>
                <a:spcPct val="100000"/>
              </a:lnSpc>
              <a:spcBef>
                <a:spcPts val="0"/>
              </a:spcBef>
              <a:spcAft>
                <a:spcPts val="0"/>
              </a:spcAft>
              <a:buSzPts val="3200"/>
              <a:buFont typeface="Arial"/>
              <a:buChar char="•"/>
            </a:pPr>
            <a:r>
              <a:rPr lang="hi-IN" sz="3200">
                <a:latin typeface="Kokila"/>
                <a:ea typeface="Kokila"/>
                <a:cs typeface="Kokila"/>
                <a:sym typeface="Kokila"/>
              </a:rPr>
              <a:t>उल्लास प्रवेशिका असाक्षर शिक्षार्थियों को बुनियादी साक्षरता व संख्या ज्ञान सीखने के लिए तैयार की गई है।</a:t>
            </a:r>
            <a:endParaRPr/>
          </a:p>
          <a:p>
            <a:pPr indent="-203200" lvl="0" marL="182880" rtl="0" algn="just">
              <a:lnSpc>
                <a:spcPct val="100000"/>
              </a:lnSpc>
              <a:spcBef>
                <a:spcPts val="900"/>
              </a:spcBef>
              <a:spcAft>
                <a:spcPts val="0"/>
              </a:spcAft>
              <a:buSzPts val="3200"/>
              <a:buFont typeface="Arial"/>
              <a:buChar char="•"/>
            </a:pPr>
            <a:r>
              <a:rPr lang="hi-IN" sz="3200">
                <a:latin typeface="Kokila"/>
                <a:ea typeface="Kokila"/>
                <a:cs typeface="Kokila"/>
                <a:sym typeface="Kokila"/>
              </a:rPr>
              <a:t>समेकित रूप में भाषा और गणित को शामिल किया गया है।</a:t>
            </a:r>
            <a:endParaRPr/>
          </a:p>
          <a:p>
            <a:pPr indent="-203200" lvl="0" marL="182880" rtl="0" algn="just">
              <a:lnSpc>
                <a:spcPct val="100000"/>
              </a:lnSpc>
              <a:spcBef>
                <a:spcPts val="900"/>
              </a:spcBef>
              <a:spcAft>
                <a:spcPts val="0"/>
              </a:spcAft>
              <a:buSzPts val="3200"/>
              <a:buFont typeface="Arial"/>
              <a:buChar char="•"/>
            </a:pPr>
            <a:r>
              <a:rPr lang="hi-IN" sz="3200">
                <a:latin typeface="Kokila"/>
                <a:ea typeface="Kokila"/>
                <a:cs typeface="Kokila"/>
                <a:sym typeface="Kokila"/>
              </a:rPr>
              <a:t>उल्लास प्रवेशिका सीखने के प्रतिफल पर आधारित है।</a:t>
            </a:r>
            <a:endParaRPr/>
          </a:p>
          <a:p>
            <a:pPr indent="-203200" lvl="0" marL="182880" rtl="0" algn="just">
              <a:lnSpc>
                <a:spcPct val="100000"/>
              </a:lnSpc>
              <a:spcBef>
                <a:spcPts val="900"/>
              </a:spcBef>
              <a:spcAft>
                <a:spcPts val="0"/>
              </a:spcAft>
              <a:buSzPts val="3200"/>
              <a:buFont typeface="Arial"/>
              <a:buChar char="•"/>
            </a:pPr>
            <a:r>
              <a:rPr lang="hi-IN" sz="3200">
                <a:latin typeface="Kokila"/>
                <a:ea typeface="Kokila"/>
                <a:cs typeface="Kokila"/>
                <a:sym typeface="Kokila"/>
              </a:rPr>
              <a:t>प्रवेशिका में ऐसे विषयों का समावेश किया गया है जो वयस्कों के जीवन से जुड़े हुए हैं, जैसे- परिवार व पड़ोस, बातचीत, रहन-सहन, आसपास का परिवेश, खान-पान व सेहत, मतदान, कानूनी जानकारी आदि।</a:t>
            </a:r>
            <a:endParaRPr/>
          </a:p>
          <a:p>
            <a:pPr indent="-203200" lvl="0" marL="182880" rtl="0" algn="just">
              <a:lnSpc>
                <a:spcPct val="100000"/>
              </a:lnSpc>
              <a:spcBef>
                <a:spcPts val="900"/>
              </a:spcBef>
              <a:spcAft>
                <a:spcPts val="0"/>
              </a:spcAft>
              <a:buSzPts val="3200"/>
              <a:buFont typeface="Arial"/>
              <a:buChar char="•"/>
            </a:pPr>
            <a:r>
              <a:rPr lang="hi-IN" sz="3200">
                <a:latin typeface="Kokila"/>
                <a:ea typeface="Kokila"/>
                <a:cs typeface="Kokila"/>
                <a:sym typeface="Kokila"/>
              </a:rPr>
              <a:t>विषयों के समावेश में भाषा की कुशलता और गणित विषयक अवधारणाओं को एक साथ लिया गया है।</a:t>
            </a:r>
            <a:endParaRPr/>
          </a:p>
          <a:p>
            <a:pPr indent="-203200" lvl="0" marL="182880" rtl="0" algn="just">
              <a:lnSpc>
                <a:spcPct val="100000"/>
              </a:lnSpc>
              <a:spcBef>
                <a:spcPts val="900"/>
              </a:spcBef>
              <a:spcAft>
                <a:spcPts val="0"/>
              </a:spcAft>
              <a:buSzPts val="3200"/>
              <a:buFont typeface="Arial"/>
              <a:buChar char="•"/>
            </a:pPr>
            <a:r>
              <a:rPr lang="hi-IN" sz="3200">
                <a:latin typeface="Kokila"/>
                <a:ea typeface="Kokila"/>
                <a:cs typeface="Kokila"/>
                <a:sym typeface="Kokila"/>
              </a:rPr>
              <a:t>200 घंटे अध्यापन की अनुशंसा के अनुसार प्रवेशिका की 7 इकाईयों के लिए क्रियाकलाप निर्धारित है।</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16"/>
          <p:cNvSpPr txBox="1"/>
          <p:nvPr>
            <p:ph type="title"/>
          </p:nvPr>
        </p:nvSpPr>
        <p:spPr>
          <a:xfrm>
            <a:off x="609600" y="204712"/>
            <a:ext cx="10134594" cy="13716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C00000"/>
              </a:buClr>
              <a:buSzPts val="4800"/>
              <a:buFont typeface="Teko"/>
              <a:buNone/>
            </a:pPr>
            <a:r>
              <a:rPr lang="hi-IN">
                <a:solidFill>
                  <a:srgbClr val="C00000"/>
                </a:solidFill>
                <a:latin typeface="Teko"/>
                <a:ea typeface="Teko"/>
                <a:cs typeface="Teko"/>
                <a:sym typeface="Teko"/>
              </a:rPr>
              <a:t>प्रवेशिका अध्यापन में ध्यान देने योग्य बातें :-  </a:t>
            </a:r>
            <a:endParaRPr/>
          </a:p>
        </p:txBody>
      </p:sp>
      <p:sp>
        <p:nvSpPr>
          <p:cNvPr id="124" name="Google Shape;124;p16"/>
          <p:cNvSpPr txBox="1"/>
          <p:nvPr>
            <p:ph idx="1" type="body"/>
          </p:nvPr>
        </p:nvSpPr>
        <p:spPr>
          <a:xfrm>
            <a:off x="609600" y="1498683"/>
            <a:ext cx="10922000" cy="4648117"/>
          </a:xfrm>
          <a:prstGeom prst="rect">
            <a:avLst/>
          </a:prstGeom>
          <a:noFill/>
          <a:ln>
            <a:noFill/>
          </a:ln>
        </p:spPr>
        <p:txBody>
          <a:bodyPr anchorCtr="0" anchor="t" bIns="45700" lIns="91425" spcFirstLastPara="1" rIns="91425" wrap="square" tIns="45700">
            <a:normAutofit/>
          </a:bodyPr>
          <a:lstStyle/>
          <a:p>
            <a:pPr indent="-203200" lvl="0" marL="182880" rtl="0" algn="just">
              <a:lnSpc>
                <a:spcPct val="120000"/>
              </a:lnSpc>
              <a:spcBef>
                <a:spcPts val="0"/>
              </a:spcBef>
              <a:spcAft>
                <a:spcPts val="0"/>
              </a:spcAft>
              <a:buSzPts val="3200"/>
              <a:buFont typeface="Arial"/>
              <a:buChar char="•"/>
            </a:pPr>
            <a:r>
              <a:rPr lang="hi-IN" sz="3200">
                <a:latin typeface="Kokila"/>
                <a:ea typeface="Kokila"/>
                <a:cs typeface="Kokila"/>
                <a:sym typeface="Kokila"/>
              </a:rPr>
              <a:t>प्रवेशिका के माध्यम से शिक्षार्थी को 200 घंटे अध्यापन प्रस्तावित होगा ताकि NEP 2020 के मापदंड के अनुसार बुनियादी साक्षरता व गणितीय कौशल में दक्ष किया जा  सके।</a:t>
            </a:r>
            <a:endParaRPr sz="3200">
              <a:latin typeface="Kokila"/>
              <a:ea typeface="Kokila"/>
              <a:cs typeface="Kokila"/>
              <a:sym typeface="Kokila"/>
            </a:endParaRPr>
          </a:p>
          <a:p>
            <a:pPr indent="-203200" lvl="0" marL="182880" rtl="0" algn="just">
              <a:lnSpc>
                <a:spcPct val="120000"/>
              </a:lnSpc>
              <a:spcBef>
                <a:spcPts val="900"/>
              </a:spcBef>
              <a:spcAft>
                <a:spcPts val="0"/>
              </a:spcAft>
              <a:buSzPts val="3200"/>
              <a:buFont typeface="Arial"/>
              <a:buChar char="•"/>
            </a:pPr>
            <a:r>
              <a:rPr lang="hi-IN" sz="3200">
                <a:latin typeface="Kokila"/>
                <a:ea typeface="Kokila"/>
                <a:cs typeface="Kokila"/>
                <a:sym typeface="Kokila"/>
              </a:rPr>
              <a:t>वातावरण निर्माण व रोचक गतिविधि का आयोजन।</a:t>
            </a:r>
            <a:endParaRPr sz="3200">
              <a:latin typeface="Kokila"/>
              <a:ea typeface="Kokila"/>
              <a:cs typeface="Kokila"/>
              <a:sym typeface="Kokila"/>
            </a:endParaRPr>
          </a:p>
          <a:p>
            <a:pPr indent="-203200" lvl="0" marL="182880" rtl="0" algn="just">
              <a:lnSpc>
                <a:spcPct val="120000"/>
              </a:lnSpc>
              <a:spcBef>
                <a:spcPts val="900"/>
              </a:spcBef>
              <a:spcAft>
                <a:spcPts val="0"/>
              </a:spcAft>
              <a:buSzPts val="3200"/>
              <a:buFont typeface="Arial"/>
              <a:buChar char="•"/>
            </a:pPr>
            <a:r>
              <a:rPr lang="hi-IN" sz="3200">
                <a:latin typeface="Kokila"/>
                <a:ea typeface="Kokila"/>
                <a:cs typeface="Kokila"/>
                <a:sym typeface="Kokila"/>
              </a:rPr>
              <a:t>प्रत्येक ईकाई के अनुसार शिक्षार्थियों से चर्चा करना, विचार व्यक्त करने के लिए प्रोत्साहित करना, छोटे-छोटे दैनिक जीवन से जुड़े हुए अनुभव लेकर उनका अभ्यास करवाना।</a:t>
            </a:r>
            <a:endParaRPr sz="3200">
              <a:latin typeface="Kokila"/>
              <a:ea typeface="Kokila"/>
              <a:cs typeface="Kokila"/>
              <a:sym typeface="Kokila"/>
            </a:endParaRPr>
          </a:p>
          <a:p>
            <a:pPr indent="-203200" lvl="0" marL="182880" rtl="0" algn="just">
              <a:lnSpc>
                <a:spcPct val="120000"/>
              </a:lnSpc>
              <a:spcBef>
                <a:spcPts val="900"/>
              </a:spcBef>
              <a:spcAft>
                <a:spcPts val="0"/>
              </a:spcAft>
              <a:buSzPts val="3200"/>
              <a:buFont typeface="Arial"/>
              <a:buChar char="•"/>
            </a:pPr>
            <a:r>
              <a:rPr lang="hi-IN" sz="3200">
                <a:latin typeface="Kokila"/>
                <a:ea typeface="Kokila"/>
                <a:cs typeface="Kokila"/>
                <a:sym typeface="Kokila"/>
              </a:rPr>
              <a:t>भाषा शिक्षण में प्रयास करें कि शिक्षार्थी परिचित अक्षर को पहचाननें, शब्द को पढ़ने, वैसे ही गणित में संख्या की  पहचान, अंकों को पढ़वाना और लिखने के लिए प्रोत्साहित करना।</a:t>
            </a:r>
            <a:endParaRPr sz="3200">
              <a:latin typeface="Kokila"/>
              <a:ea typeface="Kokila"/>
              <a:cs typeface="Kokila"/>
              <a:sym typeface="Kokil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17"/>
          <p:cNvSpPr txBox="1"/>
          <p:nvPr>
            <p:ph type="title"/>
          </p:nvPr>
        </p:nvSpPr>
        <p:spPr>
          <a:xfrm>
            <a:off x="499533" y="204712"/>
            <a:ext cx="10625667" cy="13716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C00000"/>
              </a:buClr>
              <a:buSzPts val="4800"/>
              <a:buFont typeface="Teko"/>
              <a:buNone/>
            </a:pPr>
            <a:r>
              <a:rPr lang="hi-IN">
                <a:solidFill>
                  <a:srgbClr val="C00000"/>
                </a:solidFill>
                <a:latin typeface="Teko"/>
                <a:ea typeface="Teko"/>
                <a:cs typeface="Teko"/>
                <a:sym typeface="Teko"/>
              </a:rPr>
              <a:t>प्रवेशिका अध्यापन में ध्यान देने योग्य बातें :-  </a:t>
            </a:r>
            <a:endParaRPr/>
          </a:p>
        </p:txBody>
      </p:sp>
      <p:sp>
        <p:nvSpPr>
          <p:cNvPr id="130" name="Google Shape;130;p17"/>
          <p:cNvSpPr txBox="1"/>
          <p:nvPr>
            <p:ph idx="1" type="body"/>
          </p:nvPr>
        </p:nvSpPr>
        <p:spPr>
          <a:xfrm>
            <a:off x="406400" y="1447800"/>
            <a:ext cx="10998200" cy="4020571"/>
          </a:xfrm>
          <a:prstGeom prst="rect">
            <a:avLst/>
          </a:prstGeom>
          <a:noFill/>
          <a:ln>
            <a:noFill/>
          </a:ln>
        </p:spPr>
        <p:txBody>
          <a:bodyPr anchorCtr="0" anchor="t" bIns="45700" lIns="91425" spcFirstLastPara="1" rIns="91425" wrap="square" tIns="45700">
            <a:noAutofit/>
          </a:bodyPr>
          <a:lstStyle/>
          <a:p>
            <a:pPr indent="-228600" lvl="0" marL="182880" rtl="0" algn="just">
              <a:lnSpc>
                <a:spcPct val="100000"/>
              </a:lnSpc>
              <a:spcBef>
                <a:spcPts val="0"/>
              </a:spcBef>
              <a:spcAft>
                <a:spcPts val="0"/>
              </a:spcAft>
              <a:buSzPts val="3600"/>
              <a:buFont typeface="Arial"/>
              <a:buChar char="•"/>
            </a:pPr>
            <a:r>
              <a:rPr lang="hi-IN" sz="3600">
                <a:latin typeface="Kokila"/>
                <a:ea typeface="Kokila"/>
                <a:cs typeface="Kokila"/>
                <a:sym typeface="Kokila"/>
              </a:rPr>
              <a:t>आत्मविश्वास बढ़ाने के लिए किए गए प्रयास की सराहना करना।</a:t>
            </a:r>
            <a:endParaRPr/>
          </a:p>
          <a:p>
            <a:pPr indent="-228600" lvl="0" marL="182880" rtl="0" algn="just">
              <a:lnSpc>
                <a:spcPct val="100000"/>
              </a:lnSpc>
              <a:spcBef>
                <a:spcPts val="900"/>
              </a:spcBef>
              <a:spcAft>
                <a:spcPts val="0"/>
              </a:spcAft>
              <a:buSzPts val="3600"/>
              <a:buFont typeface="Arial"/>
              <a:buChar char="•"/>
            </a:pPr>
            <a:r>
              <a:rPr lang="hi-IN" sz="3600">
                <a:latin typeface="Kokila"/>
                <a:ea typeface="Kokila"/>
                <a:cs typeface="Kokila"/>
                <a:sym typeface="Kokila"/>
              </a:rPr>
              <a:t>शिक्षार्थी को उनके परिवेश का अवलोकन करने के साथ-साथ छोटे-छोटे प्रश्न करते हुए उन्हें चिंतन या कल्पना के लिए अवसर देना।</a:t>
            </a:r>
            <a:endParaRPr/>
          </a:p>
          <a:p>
            <a:pPr indent="-228600" lvl="0" marL="182880" rtl="0" algn="just">
              <a:lnSpc>
                <a:spcPct val="100000"/>
              </a:lnSpc>
              <a:spcBef>
                <a:spcPts val="900"/>
              </a:spcBef>
              <a:spcAft>
                <a:spcPts val="0"/>
              </a:spcAft>
              <a:buSzPts val="3600"/>
              <a:buFont typeface="Arial"/>
              <a:buChar char="•"/>
            </a:pPr>
            <a:r>
              <a:rPr lang="hi-IN" sz="3600">
                <a:latin typeface="Kokila"/>
                <a:ea typeface="Kokila"/>
                <a:cs typeface="Kokila"/>
                <a:sym typeface="Kokila"/>
              </a:rPr>
              <a:t>अध्ययन-अध्यापन के दौरान शिक्षार्थी को अपनी बात कहने और दूसरों की बात सुनने के लिए प्रेरित करना।</a:t>
            </a:r>
            <a:endParaRPr sz="3600">
              <a:latin typeface="Kokila"/>
              <a:ea typeface="Kokila"/>
              <a:cs typeface="Kokila"/>
              <a:sym typeface="Kokil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8"/>
          <p:cNvSpPr txBox="1"/>
          <p:nvPr>
            <p:ph type="title"/>
          </p:nvPr>
        </p:nvSpPr>
        <p:spPr>
          <a:xfrm>
            <a:off x="783167" y="2743200"/>
            <a:ext cx="10625667" cy="13716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002060"/>
              </a:buClr>
              <a:buSzPts val="8800"/>
              <a:buFont typeface="Teko"/>
              <a:buNone/>
            </a:pPr>
            <a:r>
              <a:rPr lang="hi-IN" sz="8800">
                <a:solidFill>
                  <a:srgbClr val="002060"/>
                </a:solidFill>
                <a:latin typeface="Teko"/>
                <a:ea typeface="Teko"/>
                <a:cs typeface="Teko"/>
                <a:sym typeface="Teko"/>
              </a:rPr>
              <a:t>प्रवेशिका की सभी इकाईयों का संक्षिप्त परिचय प्रस्तुत है :-</a:t>
            </a:r>
            <a:endParaRPr sz="8800">
              <a:solidFill>
                <a:srgbClr val="00206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9"/>
          <p:cNvSpPr txBox="1"/>
          <p:nvPr>
            <p:ph type="title"/>
          </p:nvPr>
        </p:nvSpPr>
        <p:spPr>
          <a:xfrm>
            <a:off x="533400" y="245029"/>
            <a:ext cx="10591800" cy="13716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C00000"/>
              </a:buClr>
              <a:buSzPts val="4800"/>
              <a:buFont typeface="Teko"/>
              <a:buNone/>
            </a:pPr>
            <a:r>
              <a:rPr lang="hi-IN">
                <a:solidFill>
                  <a:srgbClr val="C00000"/>
                </a:solidFill>
                <a:latin typeface="Teko"/>
                <a:ea typeface="Teko"/>
                <a:cs typeface="Teko"/>
                <a:sym typeface="Teko"/>
              </a:rPr>
              <a:t>इकाई 1 – परिवार और पड़ोस</a:t>
            </a:r>
            <a:endParaRPr/>
          </a:p>
        </p:txBody>
      </p:sp>
      <p:sp>
        <p:nvSpPr>
          <p:cNvPr id="141" name="Google Shape;141;p19"/>
          <p:cNvSpPr txBox="1"/>
          <p:nvPr>
            <p:ph idx="1" type="body"/>
          </p:nvPr>
        </p:nvSpPr>
        <p:spPr>
          <a:xfrm>
            <a:off x="533400" y="1407381"/>
            <a:ext cx="11125200" cy="5216056"/>
          </a:xfrm>
          <a:prstGeom prst="rect">
            <a:avLst/>
          </a:prstGeom>
          <a:noFill/>
          <a:ln>
            <a:noFill/>
          </a:ln>
        </p:spPr>
        <p:txBody>
          <a:bodyPr anchorCtr="0" anchor="t" bIns="45700" lIns="91425" spcFirstLastPara="1" rIns="91425" wrap="square" tIns="45700">
            <a:normAutofit/>
          </a:bodyPr>
          <a:lstStyle/>
          <a:p>
            <a:pPr indent="0" lvl="0" marL="0" rtl="0" algn="just">
              <a:lnSpc>
                <a:spcPct val="100000"/>
              </a:lnSpc>
              <a:spcBef>
                <a:spcPts val="0"/>
              </a:spcBef>
              <a:spcAft>
                <a:spcPts val="0"/>
              </a:spcAft>
              <a:buSzPts val="2400"/>
              <a:buNone/>
            </a:pPr>
            <a:r>
              <a:rPr b="1" lang="hi-IN" sz="2400">
                <a:latin typeface="Kokila"/>
                <a:ea typeface="Kokila"/>
                <a:cs typeface="Kokila"/>
                <a:sym typeface="Kokila"/>
              </a:rPr>
              <a:t>शिक्षण बिंदु :-</a:t>
            </a:r>
            <a:endParaRPr/>
          </a:p>
          <a:p>
            <a:pPr indent="-182880" lvl="0" marL="182880" rtl="0" algn="just">
              <a:lnSpc>
                <a:spcPct val="100000"/>
              </a:lnSpc>
              <a:spcBef>
                <a:spcPts val="900"/>
              </a:spcBef>
              <a:spcAft>
                <a:spcPts val="0"/>
              </a:spcAft>
              <a:buSzPts val="2400"/>
              <a:buFont typeface="Arial"/>
              <a:buChar char="•"/>
            </a:pPr>
            <a:r>
              <a:rPr lang="hi-IN" sz="2400">
                <a:latin typeface="Kokila"/>
                <a:ea typeface="Kokila"/>
                <a:cs typeface="Kokila"/>
                <a:sym typeface="Kokila"/>
              </a:rPr>
              <a:t>अ, आ, न, प, स, र, व</a:t>
            </a:r>
            <a:endParaRPr/>
          </a:p>
          <a:p>
            <a:pPr indent="-182880" lvl="0" marL="182880" rtl="0" algn="just">
              <a:lnSpc>
                <a:spcPct val="100000"/>
              </a:lnSpc>
              <a:spcBef>
                <a:spcPts val="900"/>
              </a:spcBef>
              <a:spcAft>
                <a:spcPts val="0"/>
              </a:spcAft>
              <a:buSzPts val="2400"/>
              <a:buFont typeface="Arial"/>
              <a:buChar char="•"/>
            </a:pPr>
            <a:r>
              <a:rPr lang="hi-IN" sz="2400">
                <a:latin typeface="Kokila"/>
                <a:ea typeface="Kokila"/>
                <a:cs typeface="Kokila"/>
                <a:sym typeface="Kokila"/>
              </a:rPr>
              <a:t>1 से 20 तक की संख्याएं पहचानना, पढ़ना और लिखना।</a:t>
            </a:r>
            <a:endParaRPr/>
          </a:p>
          <a:p>
            <a:pPr indent="0" lvl="0" marL="0" rtl="0" algn="just">
              <a:lnSpc>
                <a:spcPct val="100000"/>
              </a:lnSpc>
              <a:spcBef>
                <a:spcPts val="900"/>
              </a:spcBef>
              <a:spcAft>
                <a:spcPts val="0"/>
              </a:spcAft>
              <a:buSzPts val="2400"/>
              <a:buNone/>
            </a:pPr>
            <a:r>
              <a:rPr b="1" lang="hi-IN" sz="2400">
                <a:latin typeface="Kokila"/>
                <a:ea typeface="Kokila"/>
                <a:cs typeface="Kokila"/>
                <a:sym typeface="Kokila"/>
              </a:rPr>
              <a:t>उद्देश्य:- </a:t>
            </a:r>
            <a:endParaRPr/>
          </a:p>
          <a:p>
            <a:pPr indent="-182880" lvl="0" marL="182880" rtl="0" algn="just">
              <a:lnSpc>
                <a:spcPct val="100000"/>
              </a:lnSpc>
              <a:spcBef>
                <a:spcPts val="900"/>
              </a:spcBef>
              <a:spcAft>
                <a:spcPts val="0"/>
              </a:spcAft>
              <a:buSzPts val="2400"/>
              <a:buFont typeface="Arial"/>
              <a:buChar char="•"/>
            </a:pPr>
            <a:r>
              <a:rPr lang="hi-IN" sz="2400">
                <a:latin typeface="Kokila"/>
                <a:ea typeface="Kokila"/>
                <a:cs typeface="Kokila"/>
                <a:sym typeface="Kokila"/>
              </a:rPr>
              <a:t>अपने आसपास के वातावरण से परिचित कराना</a:t>
            </a:r>
            <a:endParaRPr/>
          </a:p>
          <a:p>
            <a:pPr indent="-182880" lvl="0" marL="182880" rtl="0" algn="just">
              <a:lnSpc>
                <a:spcPct val="100000"/>
              </a:lnSpc>
              <a:spcBef>
                <a:spcPts val="900"/>
              </a:spcBef>
              <a:spcAft>
                <a:spcPts val="0"/>
              </a:spcAft>
              <a:buSzPts val="2400"/>
              <a:buFont typeface="Arial"/>
              <a:buChar char="•"/>
            </a:pPr>
            <a:r>
              <a:rPr lang="hi-IN" sz="2400">
                <a:latin typeface="Kokila"/>
                <a:ea typeface="Kokila"/>
                <a:cs typeface="Kokila"/>
                <a:sym typeface="Kokila"/>
              </a:rPr>
              <a:t>परिवेशीय घटनाओं का परिचय एवं प्रतिभागियों को अभिव्यक्ति का अवसर प्रदान कराना।</a:t>
            </a:r>
            <a:endParaRPr/>
          </a:p>
          <a:p>
            <a:pPr indent="0" lvl="0" marL="0" rtl="0" algn="just">
              <a:lnSpc>
                <a:spcPct val="100000"/>
              </a:lnSpc>
              <a:spcBef>
                <a:spcPts val="900"/>
              </a:spcBef>
              <a:spcAft>
                <a:spcPts val="0"/>
              </a:spcAft>
              <a:buSzPts val="2400"/>
              <a:buNone/>
            </a:pPr>
            <a:r>
              <a:rPr b="1" lang="hi-IN" sz="2400">
                <a:latin typeface="Kokila"/>
                <a:ea typeface="Kokila"/>
                <a:cs typeface="Kokila"/>
                <a:sym typeface="Kokila"/>
              </a:rPr>
              <a:t>पाठ का सारांश:- </a:t>
            </a:r>
            <a:r>
              <a:rPr lang="hi-IN" sz="2400">
                <a:latin typeface="Kokila"/>
                <a:ea typeface="Kokila"/>
                <a:cs typeface="Kokila"/>
                <a:sym typeface="Kokila"/>
              </a:rPr>
              <a:t>इस पाठ में चित्र के माध्यम से घर, पड़ोस और उसके आसपास होने वाले कामकाज और घटने वाली चीजें दिखाई गई है इस पर शिक्षार्थियों को अपने अनुभव और चर्चा करने के लिए प्रोत्साहित किया गया है। विषयवस्तु में गणित को जोड़ने का प्रयास शामिल है ताकि शिक्षार्थी अंकों की पहचान कर। बोलना एवं लिखना सीख जाए। शिक्षार्थियों को ध्यान उनके आस-पास लिखे हुए अंकों की ओर आकर्षित करते हुए दैनिक जीवन की जरूरत, जैसे मोबाइल नं., आधार कार्ड आदि लिखने के लिए सक्षम बनाना।</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0"/>
          <p:cNvSpPr txBox="1"/>
          <p:nvPr>
            <p:ph type="title"/>
          </p:nvPr>
        </p:nvSpPr>
        <p:spPr>
          <a:xfrm>
            <a:off x="533401" y="237077"/>
            <a:ext cx="10591800" cy="13716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C00000"/>
              </a:buClr>
              <a:buSzPts val="4800"/>
              <a:buFont typeface="Teko"/>
              <a:buNone/>
            </a:pPr>
            <a:r>
              <a:rPr lang="hi-IN">
                <a:solidFill>
                  <a:srgbClr val="C00000"/>
                </a:solidFill>
                <a:latin typeface="Teko"/>
                <a:ea typeface="Teko"/>
                <a:cs typeface="Teko"/>
                <a:sym typeface="Teko"/>
              </a:rPr>
              <a:t>इकाई 2 – बातचीत</a:t>
            </a:r>
            <a:endParaRPr/>
          </a:p>
        </p:txBody>
      </p:sp>
      <p:sp>
        <p:nvSpPr>
          <p:cNvPr id="147" name="Google Shape;147;p20"/>
          <p:cNvSpPr txBox="1"/>
          <p:nvPr>
            <p:ph idx="1" type="body"/>
          </p:nvPr>
        </p:nvSpPr>
        <p:spPr>
          <a:xfrm>
            <a:off x="533401" y="1337723"/>
            <a:ext cx="11125200" cy="5327373"/>
          </a:xfrm>
          <a:prstGeom prst="rect">
            <a:avLst/>
          </a:prstGeom>
          <a:noFill/>
          <a:ln>
            <a:noFill/>
          </a:ln>
        </p:spPr>
        <p:txBody>
          <a:bodyPr anchorCtr="0" anchor="t" bIns="45700" lIns="91425" spcFirstLastPara="1" rIns="91425" wrap="square" tIns="45700">
            <a:normAutofit/>
          </a:bodyPr>
          <a:lstStyle/>
          <a:p>
            <a:pPr indent="0" lvl="0" marL="0" rtl="0" algn="just">
              <a:lnSpc>
                <a:spcPct val="100000"/>
              </a:lnSpc>
              <a:spcBef>
                <a:spcPts val="0"/>
              </a:spcBef>
              <a:spcAft>
                <a:spcPts val="0"/>
              </a:spcAft>
              <a:buSzPts val="2400"/>
              <a:buNone/>
            </a:pPr>
            <a:r>
              <a:rPr b="1" lang="hi-IN" sz="2400">
                <a:latin typeface="Kokila"/>
                <a:ea typeface="Kokila"/>
                <a:cs typeface="Kokila"/>
                <a:sym typeface="Kokila"/>
              </a:rPr>
              <a:t>शिक्षण बिंदु :-</a:t>
            </a:r>
            <a:endParaRPr/>
          </a:p>
          <a:p>
            <a:pPr indent="-182880" lvl="0" marL="182880" rtl="0" algn="just">
              <a:lnSpc>
                <a:spcPct val="100000"/>
              </a:lnSpc>
              <a:spcBef>
                <a:spcPts val="900"/>
              </a:spcBef>
              <a:spcAft>
                <a:spcPts val="0"/>
              </a:spcAft>
              <a:buSzPts val="2400"/>
              <a:buFont typeface="Arial"/>
              <a:buChar char="•"/>
            </a:pPr>
            <a:r>
              <a:rPr lang="hi-IN" sz="2400">
                <a:latin typeface="Kokila"/>
                <a:ea typeface="Kokila"/>
                <a:cs typeface="Kokila"/>
                <a:sym typeface="Kokila"/>
              </a:rPr>
              <a:t>इ, ई, ब, त, म, ख, ट, च</a:t>
            </a:r>
            <a:endParaRPr/>
          </a:p>
          <a:p>
            <a:pPr indent="-182880" lvl="0" marL="182880" rtl="0" algn="just">
              <a:lnSpc>
                <a:spcPct val="100000"/>
              </a:lnSpc>
              <a:spcBef>
                <a:spcPts val="900"/>
              </a:spcBef>
              <a:spcAft>
                <a:spcPts val="0"/>
              </a:spcAft>
              <a:buSzPts val="2400"/>
              <a:buFont typeface="Arial"/>
              <a:buChar char="•"/>
            </a:pPr>
            <a:r>
              <a:rPr lang="hi-IN" sz="2400">
                <a:latin typeface="Kokila"/>
                <a:ea typeface="Kokila"/>
                <a:cs typeface="Kokila"/>
                <a:sym typeface="Kokila"/>
              </a:rPr>
              <a:t>21 से 50 तक की संख्याएं पहचानना, पढ़ना और लिखना</a:t>
            </a:r>
            <a:endParaRPr/>
          </a:p>
          <a:p>
            <a:pPr indent="-182880" lvl="0" marL="182880" rtl="0" algn="just">
              <a:lnSpc>
                <a:spcPct val="100000"/>
              </a:lnSpc>
              <a:spcBef>
                <a:spcPts val="900"/>
              </a:spcBef>
              <a:spcAft>
                <a:spcPts val="0"/>
              </a:spcAft>
              <a:buSzPts val="2400"/>
              <a:buFont typeface="Arial"/>
              <a:buChar char="•"/>
            </a:pPr>
            <a:r>
              <a:rPr lang="hi-IN" sz="2400">
                <a:latin typeface="Kokila"/>
                <a:ea typeface="Kokila"/>
                <a:cs typeface="Kokila"/>
                <a:sym typeface="Kokila"/>
              </a:rPr>
              <a:t>50 तक की संख्याओं का जोड़ और घटा करना </a:t>
            </a:r>
            <a:endParaRPr/>
          </a:p>
          <a:p>
            <a:pPr indent="-182880" lvl="0" marL="182880" rtl="0" algn="just">
              <a:lnSpc>
                <a:spcPct val="100000"/>
              </a:lnSpc>
              <a:spcBef>
                <a:spcPts val="900"/>
              </a:spcBef>
              <a:spcAft>
                <a:spcPts val="0"/>
              </a:spcAft>
              <a:buSzPts val="2400"/>
              <a:buFont typeface="Arial"/>
              <a:buChar char="•"/>
            </a:pPr>
            <a:r>
              <a:rPr lang="hi-IN" sz="2400">
                <a:latin typeface="Kokila"/>
                <a:ea typeface="Kokila"/>
                <a:cs typeface="Kokila"/>
                <a:sym typeface="Kokila"/>
              </a:rPr>
              <a:t>इकाई और दहाई समूहों में गिनना   </a:t>
            </a:r>
            <a:endParaRPr/>
          </a:p>
          <a:p>
            <a:pPr indent="0" lvl="0" marL="0" rtl="0" algn="just">
              <a:lnSpc>
                <a:spcPct val="100000"/>
              </a:lnSpc>
              <a:spcBef>
                <a:spcPts val="900"/>
              </a:spcBef>
              <a:spcAft>
                <a:spcPts val="0"/>
              </a:spcAft>
              <a:buSzPts val="2400"/>
              <a:buNone/>
            </a:pPr>
            <a:r>
              <a:rPr b="1" lang="hi-IN" sz="2400">
                <a:latin typeface="Kokila"/>
                <a:ea typeface="Kokila"/>
                <a:cs typeface="Kokila"/>
                <a:sym typeface="Kokila"/>
              </a:rPr>
              <a:t>उद्देश्य:</a:t>
            </a:r>
            <a:r>
              <a:rPr lang="hi-IN" sz="2400">
                <a:latin typeface="Kokila"/>
                <a:ea typeface="Kokila"/>
                <a:cs typeface="Kokila"/>
                <a:sym typeface="Kokila"/>
              </a:rPr>
              <a:t> – </a:t>
            </a:r>
            <a:endParaRPr/>
          </a:p>
          <a:p>
            <a:pPr indent="-182880" lvl="0" marL="182880" rtl="0" algn="just">
              <a:lnSpc>
                <a:spcPct val="100000"/>
              </a:lnSpc>
              <a:spcBef>
                <a:spcPts val="900"/>
              </a:spcBef>
              <a:spcAft>
                <a:spcPts val="0"/>
              </a:spcAft>
              <a:buSzPts val="2400"/>
              <a:buFont typeface="Arial"/>
              <a:buChar char="•"/>
            </a:pPr>
            <a:r>
              <a:rPr lang="hi-IN" sz="2400">
                <a:latin typeface="Kokila"/>
                <a:ea typeface="Kokila"/>
                <a:cs typeface="Kokila"/>
                <a:sym typeface="Kokila"/>
              </a:rPr>
              <a:t>संप्रेषण कौशल विकसित करना</a:t>
            </a:r>
            <a:endParaRPr/>
          </a:p>
          <a:p>
            <a:pPr indent="-182880" lvl="0" marL="182880" rtl="0" algn="just">
              <a:lnSpc>
                <a:spcPct val="100000"/>
              </a:lnSpc>
              <a:spcBef>
                <a:spcPts val="900"/>
              </a:spcBef>
              <a:spcAft>
                <a:spcPts val="0"/>
              </a:spcAft>
              <a:buSzPts val="2400"/>
              <a:buFont typeface="Arial"/>
              <a:buChar char="•"/>
            </a:pPr>
            <a:r>
              <a:rPr lang="hi-IN" sz="2400">
                <a:latin typeface="Kokila"/>
                <a:ea typeface="Kokila"/>
                <a:cs typeface="Kokila"/>
                <a:sym typeface="Kokila"/>
              </a:rPr>
              <a:t>संचार के विभिन्न माध्यमों से परिचित कराना</a:t>
            </a:r>
            <a:endParaRPr/>
          </a:p>
          <a:p>
            <a:pPr indent="0" lvl="0" marL="0" rtl="0" algn="just">
              <a:lnSpc>
                <a:spcPct val="100000"/>
              </a:lnSpc>
              <a:spcBef>
                <a:spcPts val="900"/>
              </a:spcBef>
              <a:spcAft>
                <a:spcPts val="0"/>
              </a:spcAft>
              <a:buSzPts val="2400"/>
              <a:buNone/>
            </a:pPr>
            <a:r>
              <a:rPr b="1" lang="hi-IN" sz="2400">
                <a:latin typeface="Kokila"/>
                <a:ea typeface="Kokila"/>
                <a:cs typeface="Kokila"/>
                <a:sym typeface="Kokila"/>
              </a:rPr>
              <a:t>पाठ का सारांश:-</a:t>
            </a:r>
            <a:r>
              <a:rPr lang="hi-IN" sz="2400">
                <a:latin typeface="Kokila"/>
                <a:ea typeface="Kokila"/>
                <a:cs typeface="Kokila"/>
                <a:sym typeface="Kokila"/>
              </a:rPr>
              <a:t>  इस पाठ में चित्र से अनुमान लगाकर पढ़ना, चित्र के माध्यम से वर्ण पढ़ना और लिखना, चित्र देखकर खाली स्थान में उचित अक्षर भरना, वाक्य को पढ़ना, चित्रों के नाम लिखना आदि की समझ विकसित करना।</a:t>
            </a:r>
            <a:endParaRPr/>
          </a:p>
          <a:p>
            <a:pPr indent="0" lvl="0" marL="0" rtl="0" algn="just">
              <a:lnSpc>
                <a:spcPct val="100000"/>
              </a:lnSpc>
              <a:spcBef>
                <a:spcPts val="900"/>
              </a:spcBef>
              <a:spcAft>
                <a:spcPts val="0"/>
              </a:spcAft>
              <a:buSzPts val="2400"/>
              <a:buNone/>
            </a:pPr>
            <a:r>
              <a:rPr b="1" lang="hi-IN" sz="2400">
                <a:latin typeface="Kokila"/>
                <a:ea typeface="Kokila"/>
                <a:cs typeface="Kokila"/>
                <a:sym typeface="Kokila"/>
              </a:rPr>
              <a:t>1.</a:t>
            </a:r>
            <a:r>
              <a:rPr lang="hi-IN" sz="2400">
                <a:latin typeface="Kokila"/>
                <a:ea typeface="Kokila"/>
                <a:cs typeface="Kokila"/>
                <a:sym typeface="Kokila"/>
              </a:rPr>
              <a:t> गणित में 1 से 50 तक की संख्याओं का जोड़ना व घटाना </a:t>
            </a:r>
            <a:r>
              <a:rPr b="1" lang="hi-IN" sz="2400">
                <a:latin typeface="Kokila"/>
                <a:ea typeface="Kokila"/>
                <a:cs typeface="Kokila"/>
                <a:sym typeface="Kokila"/>
              </a:rPr>
              <a:t>2.</a:t>
            </a:r>
            <a:r>
              <a:rPr lang="hi-IN" sz="2400">
                <a:latin typeface="Kokila"/>
                <a:ea typeface="Kokila"/>
                <a:cs typeface="Kokila"/>
                <a:sym typeface="Kokila"/>
              </a:rPr>
              <a:t> इकाई व दहाई समूह में गिनना</a:t>
            </a:r>
            <a:endParaRPr/>
          </a:p>
          <a:p>
            <a:pPr indent="0" lvl="0" marL="0" rtl="0" algn="just">
              <a:lnSpc>
                <a:spcPct val="100000"/>
              </a:lnSpc>
              <a:spcBef>
                <a:spcPts val="900"/>
              </a:spcBef>
              <a:spcAft>
                <a:spcPts val="0"/>
              </a:spcAft>
              <a:buSzPts val="2400"/>
              <a:buNone/>
            </a:pPr>
            <a:r>
              <a:t/>
            </a:r>
            <a:endParaRPr sz="2400">
              <a:latin typeface="Kokila"/>
              <a:ea typeface="Kokila"/>
              <a:cs typeface="Kokila"/>
              <a:sym typeface="Kokil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1"/>
          <p:cNvSpPr txBox="1"/>
          <p:nvPr>
            <p:ph type="title"/>
          </p:nvPr>
        </p:nvSpPr>
        <p:spPr>
          <a:xfrm>
            <a:off x="533401" y="237077"/>
            <a:ext cx="10591800" cy="114645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C00000"/>
              </a:buClr>
              <a:buSzPts val="4800"/>
              <a:buFont typeface="Teko"/>
              <a:buNone/>
            </a:pPr>
            <a:r>
              <a:rPr lang="hi-IN">
                <a:solidFill>
                  <a:srgbClr val="C00000"/>
                </a:solidFill>
                <a:latin typeface="Teko"/>
                <a:ea typeface="Teko"/>
                <a:cs typeface="Teko"/>
                <a:sym typeface="Teko"/>
              </a:rPr>
              <a:t>इकाई 3 – हमारा रहन-सहन</a:t>
            </a:r>
            <a:endParaRPr/>
          </a:p>
        </p:txBody>
      </p:sp>
      <p:sp>
        <p:nvSpPr>
          <p:cNvPr id="153" name="Google Shape;153;p21"/>
          <p:cNvSpPr txBox="1"/>
          <p:nvPr>
            <p:ph idx="1" type="body"/>
          </p:nvPr>
        </p:nvSpPr>
        <p:spPr>
          <a:xfrm>
            <a:off x="533401" y="979483"/>
            <a:ext cx="11125200" cy="5629515"/>
          </a:xfrm>
          <a:prstGeom prst="rect">
            <a:avLst/>
          </a:prstGeom>
          <a:noFill/>
          <a:ln>
            <a:noFill/>
          </a:ln>
        </p:spPr>
        <p:txBody>
          <a:bodyPr anchorCtr="0" anchor="t" bIns="45700" lIns="91425" spcFirstLastPara="1" rIns="91425" wrap="square" tIns="45700">
            <a:normAutofit/>
          </a:bodyPr>
          <a:lstStyle/>
          <a:p>
            <a:pPr indent="0" lvl="0" marL="0" rtl="0" algn="just">
              <a:lnSpc>
                <a:spcPct val="100000"/>
              </a:lnSpc>
              <a:spcBef>
                <a:spcPts val="0"/>
              </a:spcBef>
              <a:spcAft>
                <a:spcPts val="0"/>
              </a:spcAft>
              <a:buSzPts val="2400"/>
              <a:buNone/>
            </a:pPr>
            <a:r>
              <a:rPr b="1" lang="hi-IN" sz="2400">
                <a:latin typeface="Kokila"/>
                <a:ea typeface="Kokila"/>
                <a:cs typeface="Kokila"/>
                <a:sym typeface="Kokila"/>
              </a:rPr>
              <a:t>शिक्षण बिंदु :-</a:t>
            </a:r>
            <a:endParaRPr/>
          </a:p>
          <a:p>
            <a:pPr indent="-182880" lvl="0" marL="182880" rtl="0" algn="just">
              <a:lnSpc>
                <a:spcPct val="100000"/>
              </a:lnSpc>
              <a:spcBef>
                <a:spcPts val="900"/>
              </a:spcBef>
              <a:spcAft>
                <a:spcPts val="0"/>
              </a:spcAft>
              <a:buSzPts val="2400"/>
              <a:buFont typeface="Arial"/>
              <a:buChar char="•"/>
            </a:pPr>
            <a:r>
              <a:rPr lang="hi-IN" sz="2400">
                <a:latin typeface="Kokila"/>
                <a:ea typeface="Kokila"/>
                <a:cs typeface="Kokila"/>
                <a:sym typeface="Kokila"/>
              </a:rPr>
              <a:t>ओ , औ, झ, द , ल,ग,क,य</a:t>
            </a:r>
            <a:endParaRPr/>
          </a:p>
          <a:p>
            <a:pPr indent="-182880" lvl="0" marL="182880" rtl="0" algn="just">
              <a:lnSpc>
                <a:spcPct val="100000"/>
              </a:lnSpc>
              <a:spcBef>
                <a:spcPts val="900"/>
              </a:spcBef>
              <a:spcAft>
                <a:spcPts val="0"/>
              </a:spcAft>
              <a:buSzPts val="2400"/>
              <a:buFont typeface="Arial"/>
              <a:buChar char="•"/>
            </a:pPr>
            <a:r>
              <a:rPr lang="hi-IN" sz="2400">
                <a:latin typeface="Kokila"/>
                <a:ea typeface="Kokila"/>
                <a:cs typeface="Kokila"/>
                <a:sym typeface="Kokila"/>
              </a:rPr>
              <a:t>51 से 1000 तक की संख्याएं पहचानना ,पढना और लिखना</a:t>
            </a:r>
            <a:endParaRPr/>
          </a:p>
          <a:p>
            <a:pPr indent="-182880" lvl="0" marL="182880" rtl="0" algn="just">
              <a:lnSpc>
                <a:spcPct val="100000"/>
              </a:lnSpc>
              <a:spcBef>
                <a:spcPts val="900"/>
              </a:spcBef>
              <a:spcAft>
                <a:spcPts val="0"/>
              </a:spcAft>
              <a:buSzPts val="2400"/>
              <a:buFont typeface="Arial"/>
              <a:buChar char="•"/>
            </a:pPr>
            <a:r>
              <a:rPr lang="hi-IN" sz="2400">
                <a:latin typeface="Kokila"/>
                <a:ea typeface="Kokila"/>
                <a:cs typeface="Kokila"/>
                <a:sym typeface="Kokila"/>
              </a:rPr>
              <a:t>इकाई ,दहाई और सैकड़े के समूहों को गिनना (स्थानीय मान )</a:t>
            </a:r>
            <a:endParaRPr/>
          </a:p>
          <a:p>
            <a:pPr indent="-182880" lvl="0" marL="182880" rtl="0" algn="just">
              <a:lnSpc>
                <a:spcPct val="100000"/>
              </a:lnSpc>
              <a:spcBef>
                <a:spcPts val="900"/>
              </a:spcBef>
              <a:spcAft>
                <a:spcPts val="0"/>
              </a:spcAft>
              <a:buSzPts val="2400"/>
              <a:buFont typeface="Arial"/>
              <a:buChar char="•"/>
            </a:pPr>
            <a:r>
              <a:rPr lang="hi-IN" sz="2400">
                <a:latin typeface="Kokila"/>
                <a:ea typeface="Kokila"/>
                <a:cs typeface="Kokila"/>
                <a:sym typeface="Kokila"/>
              </a:rPr>
              <a:t>2 अंकीय संख्याओं का जोड़ एवं घटा </a:t>
            </a:r>
            <a:endParaRPr/>
          </a:p>
          <a:p>
            <a:pPr indent="-182880" lvl="0" marL="182880" rtl="0" algn="just">
              <a:lnSpc>
                <a:spcPct val="100000"/>
              </a:lnSpc>
              <a:spcBef>
                <a:spcPts val="900"/>
              </a:spcBef>
              <a:spcAft>
                <a:spcPts val="0"/>
              </a:spcAft>
              <a:buSzPts val="2400"/>
              <a:buFont typeface="Arial"/>
              <a:buChar char="•"/>
            </a:pPr>
            <a:r>
              <a:rPr lang="hi-IN" sz="2400">
                <a:latin typeface="Kokila"/>
                <a:ea typeface="Kokila"/>
                <a:cs typeface="Kokila"/>
                <a:sym typeface="Kokila"/>
              </a:rPr>
              <a:t>एक अंकीय संख्याओं का गुणा करना</a:t>
            </a:r>
            <a:endParaRPr/>
          </a:p>
          <a:p>
            <a:pPr indent="0" lvl="0" marL="0" rtl="0" algn="just">
              <a:lnSpc>
                <a:spcPct val="100000"/>
              </a:lnSpc>
              <a:spcBef>
                <a:spcPts val="900"/>
              </a:spcBef>
              <a:spcAft>
                <a:spcPts val="0"/>
              </a:spcAft>
              <a:buSzPts val="2400"/>
              <a:buNone/>
            </a:pPr>
            <a:r>
              <a:rPr b="1" lang="hi-IN" sz="2400">
                <a:latin typeface="Kokila"/>
                <a:ea typeface="Kokila"/>
                <a:cs typeface="Kokila"/>
                <a:sym typeface="Kokila"/>
              </a:rPr>
              <a:t>उद्देश्य:- </a:t>
            </a:r>
            <a:endParaRPr/>
          </a:p>
          <a:p>
            <a:pPr indent="-182880" lvl="0" marL="182880" rtl="0" algn="just">
              <a:lnSpc>
                <a:spcPct val="100000"/>
              </a:lnSpc>
              <a:spcBef>
                <a:spcPts val="900"/>
              </a:spcBef>
              <a:spcAft>
                <a:spcPts val="0"/>
              </a:spcAft>
              <a:buSzPts val="2400"/>
              <a:buFont typeface="Arial"/>
              <a:buChar char="•"/>
            </a:pPr>
            <a:r>
              <a:rPr lang="hi-IN" sz="2400">
                <a:latin typeface="Kokila"/>
                <a:ea typeface="Kokila"/>
                <a:cs typeface="Kokila"/>
                <a:sym typeface="Kokila"/>
              </a:rPr>
              <a:t>अक्षर व मात्रा के शब्दों का अभ्यास कराना</a:t>
            </a:r>
            <a:endParaRPr/>
          </a:p>
          <a:p>
            <a:pPr indent="-182880" lvl="0" marL="182880" rtl="0" algn="just">
              <a:lnSpc>
                <a:spcPct val="100000"/>
              </a:lnSpc>
              <a:spcBef>
                <a:spcPts val="900"/>
              </a:spcBef>
              <a:spcAft>
                <a:spcPts val="0"/>
              </a:spcAft>
              <a:buSzPts val="2400"/>
              <a:buFont typeface="Arial"/>
              <a:buChar char="•"/>
            </a:pPr>
            <a:r>
              <a:rPr lang="hi-IN" sz="2400">
                <a:latin typeface="Kokila"/>
                <a:ea typeface="Kokila"/>
                <a:cs typeface="Kokila"/>
                <a:sym typeface="Kokila"/>
              </a:rPr>
              <a:t>स्थानीय मान से परिचित कराना</a:t>
            </a:r>
            <a:endParaRPr/>
          </a:p>
          <a:p>
            <a:pPr indent="0" lvl="0" marL="0" rtl="0" algn="just">
              <a:lnSpc>
                <a:spcPct val="100000"/>
              </a:lnSpc>
              <a:spcBef>
                <a:spcPts val="900"/>
              </a:spcBef>
              <a:spcAft>
                <a:spcPts val="0"/>
              </a:spcAft>
              <a:buSzPts val="2400"/>
              <a:buNone/>
            </a:pPr>
            <a:r>
              <a:rPr b="1" lang="hi-IN" sz="2400">
                <a:latin typeface="Kokila"/>
                <a:ea typeface="Kokila"/>
                <a:cs typeface="Kokila"/>
                <a:sym typeface="Kokila"/>
              </a:rPr>
              <a:t>पाठ का सारांश:-</a:t>
            </a:r>
            <a:r>
              <a:rPr lang="hi-IN" sz="2400">
                <a:latin typeface="Kokila"/>
                <a:ea typeface="Kokila"/>
                <a:cs typeface="Kokila"/>
                <a:sym typeface="Kokila"/>
              </a:rPr>
              <a:t> हमारे रीति रिवाज़ जैसे विवाह, बारात, हमारे खान- पान के तरीके, हमारे खेल-खिलौने, हमारे कपड़े – परिधान, संगीत, यातायात भाषा आदि। इस पाठ में आपको अपने शिक्षार्थियो से इन सब विषयों पर बात करने के अवसर मिलेंगे।</a:t>
            </a:r>
            <a:endParaRPr sz="2800">
              <a:latin typeface="Kokila"/>
              <a:ea typeface="Kokila"/>
              <a:cs typeface="Kokila"/>
              <a:sym typeface="Kokila"/>
            </a:endParaRPr>
          </a:p>
        </p:txBody>
      </p:sp>
    </p:spTree>
  </p:cSld>
  <p:clrMapOvr>
    <a:masterClrMapping/>
  </p:clrMapOvr>
</p:sld>
</file>

<file path=ppt/theme/theme1.xml><?xml version="1.0" encoding="utf-8"?>
<a:theme xmlns:a="http://schemas.openxmlformats.org/drawingml/2006/main" xmlns:r="http://schemas.openxmlformats.org/officeDocument/2006/relationships" name="Savon">
  <a:themeElements>
    <a:clrScheme name="Orange Red">
      <a:dk1>
        <a:srgbClr val="000000"/>
      </a:dk1>
      <a:lt1>
        <a:srgbClr val="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